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diagrams/layout1.xml" ContentType="application/vnd.openxmlformats-officedocument.drawingml.diagramLayout+xml"/>
  <Default Extension="doc" ContentType="application/msword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legacyDocTextInfo.bin" ContentType="application/vnd.ms-office.legacyDocTextInfo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7"/>
  </p:notesMasterIdLst>
  <p:sldIdLst>
    <p:sldId id="256" r:id="rId2"/>
    <p:sldId id="274" r:id="rId3"/>
    <p:sldId id="258" r:id="rId4"/>
    <p:sldId id="260" r:id="rId5"/>
    <p:sldId id="259" r:id="rId6"/>
    <p:sldId id="257" r:id="rId7"/>
    <p:sldId id="262" r:id="rId8"/>
    <p:sldId id="261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69" r:id="rId18"/>
    <p:sldId id="268" r:id="rId19"/>
    <p:sldId id="286" r:id="rId20"/>
    <p:sldId id="287" r:id="rId21"/>
    <p:sldId id="263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336" r:id="rId32"/>
    <p:sldId id="337" r:id="rId33"/>
    <p:sldId id="338" r:id="rId34"/>
    <p:sldId id="339" r:id="rId35"/>
    <p:sldId id="340" r:id="rId36"/>
    <p:sldId id="341" r:id="rId37"/>
    <p:sldId id="342" r:id="rId38"/>
    <p:sldId id="343" r:id="rId39"/>
    <p:sldId id="344" r:id="rId40"/>
    <p:sldId id="345" r:id="rId41"/>
    <p:sldId id="346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63" r:id="rId53"/>
    <p:sldId id="356" r:id="rId54"/>
    <p:sldId id="357" r:id="rId55"/>
    <p:sldId id="358" r:id="rId56"/>
    <p:sldId id="359" r:id="rId57"/>
    <p:sldId id="360" r:id="rId58"/>
    <p:sldId id="364" r:id="rId59"/>
    <p:sldId id="361" r:id="rId60"/>
    <p:sldId id="362" r:id="rId61"/>
    <p:sldId id="309" r:id="rId62"/>
    <p:sldId id="310" r:id="rId63"/>
    <p:sldId id="311" r:id="rId64"/>
    <p:sldId id="312" r:id="rId65"/>
    <p:sldId id="313" r:id="rId66"/>
    <p:sldId id="314" r:id="rId67"/>
    <p:sldId id="315" r:id="rId68"/>
    <p:sldId id="316" r:id="rId69"/>
    <p:sldId id="317" r:id="rId70"/>
    <p:sldId id="318" r:id="rId71"/>
    <p:sldId id="319" r:id="rId72"/>
    <p:sldId id="320" r:id="rId73"/>
    <p:sldId id="321" r:id="rId74"/>
    <p:sldId id="322" r:id="rId75"/>
    <p:sldId id="323" r:id="rId76"/>
    <p:sldId id="324" r:id="rId77"/>
    <p:sldId id="325" r:id="rId78"/>
    <p:sldId id="326" r:id="rId79"/>
    <p:sldId id="327" r:id="rId80"/>
    <p:sldId id="354" r:id="rId81"/>
    <p:sldId id="328" r:id="rId82"/>
    <p:sldId id="329" r:id="rId83"/>
    <p:sldId id="330" r:id="rId84"/>
    <p:sldId id="331" r:id="rId85"/>
    <p:sldId id="332" r:id="rId86"/>
    <p:sldId id="333" r:id="rId87"/>
    <p:sldId id="334" r:id="rId88"/>
    <p:sldId id="335" r:id="rId89"/>
    <p:sldId id="264" r:id="rId90"/>
    <p:sldId id="265" r:id="rId91"/>
    <p:sldId id="266" r:id="rId92"/>
    <p:sldId id="347" r:id="rId93"/>
    <p:sldId id="350" r:id="rId94"/>
    <p:sldId id="348" r:id="rId95"/>
    <p:sldId id="351" r:id="rId96"/>
    <p:sldId id="352" r:id="rId97"/>
    <p:sldId id="353" r:id="rId98"/>
    <p:sldId id="349" r:id="rId99"/>
    <p:sldId id="275" r:id="rId100"/>
    <p:sldId id="276" r:id="rId101"/>
    <p:sldId id="270" r:id="rId102"/>
    <p:sldId id="272" r:id="rId103"/>
    <p:sldId id="277" r:id="rId104"/>
    <p:sldId id="267" r:id="rId105"/>
    <p:sldId id="355" r:id="rId10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9900"/>
    <a:srgbClr val="33CC33"/>
    <a:srgbClr val="66FF33"/>
    <a:srgbClr val="FF9900"/>
    <a:srgbClr val="FF6600"/>
    <a:srgbClr val="FFCC66"/>
    <a:srgbClr val="FFCC00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574" autoAdjust="0"/>
    <p:restoredTop sz="94660"/>
  </p:normalViewPr>
  <p:slideViewPr>
    <p:cSldViewPr>
      <p:cViewPr>
        <p:scale>
          <a:sx n="23" d="100"/>
          <a:sy n="23" d="100"/>
        </p:scale>
        <p:origin x="-2094" y="-17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microsoft.com/office/2006/relationships/legacyDocTextInfo" Target="legacyDocTextInfo.bin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04E8CE-A76F-4641-A027-624A6D0ADB05}" type="doc">
      <dgm:prSet loTypeId="urn:microsoft.com/office/officeart/2005/8/layout/radial5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19A9188-01D9-453F-AEC0-C995C734144C}">
      <dgm:prSet phldrT="[Текст]"/>
      <dgm:spPr/>
      <dgm:t>
        <a:bodyPr/>
        <a:lstStyle/>
        <a:p>
          <a:r>
            <a:rPr lang="ru-RU" b="1" dirty="0" smtClean="0"/>
            <a:t>ДР </a:t>
          </a:r>
          <a:r>
            <a:rPr lang="ru-RU" b="1" dirty="0" err="1" smtClean="0"/>
            <a:t>АРМиД</a:t>
          </a:r>
          <a:r>
            <a:rPr lang="ru-RU" b="1" dirty="0" smtClean="0"/>
            <a:t>  </a:t>
          </a:r>
          <a:endParaRPr lang="ru-RU" dirty="0"/>
        </a:p>
      </dgm:t>
    </dgm:pt>
    <dgm:pt modelId="{6AD6CD24-B072-4279-A435-A6FE4A87A49C}" type="parTrans" cxnId="{244C9092-DABE-4D57-9274-F19EAF694858}">
      <dgm:prSet/>
      <dgm:spPr/>
      <dgm:t>
        <a:bodyPr/>
        <a:lstStyle/>
        <a:p>
          <a:endParaRPr lang="ru-RU"/>
        </a:p>
      </dgm:t>
    </dgm:pt>
    <dgm:pt modelId="{53B3857C-A06B-4478-BF6B-3D8D6FD916EF}" type="sibTrans" cxnId="{244C9092-DABE-4D57-9274-F19EAF694858}">
      <dgm:prSet/>
      <dgm:spPr/>
      <dgm:t>
        <a:bodyPr/>
        <a:lstStyle/>
        <a:p>
          <a:endParaRPr lang="ru-RU"/>
        </a:p>
      </dgm:t>
    </dgm:pt>
    <dgm:pt modelId="{8799B4BA-D687-49F2-9913-D7F64E103B4A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</a:rPr>
            <a:t>Коррекция информационного пространства, как воспитательной среды</a:t>
          </a:r>
          <a:endParaRPr lang="ru-RU" sz="1200" b="1" dirty="0">
            <a:solidFill>
              <a:schemeClr val="bg1"/>
            </a:solidFill>
          </a:endParaRPr>
        </a:p>
      </dgm:t>
    </dgm:pt>
    <dgm:pt modelId="{C41F3FC6-44C7-4B0E-AF0B-8A217FC0A053}" type="parTrans" cxnId="{3E84BAC0-85A5-46C2-9F40-D8DA2F80F37A}">
      <dgm:prSet/>
      <dgm:spPr/>
      <dgm:t>
        <a:bodyPr/>
        <a:lstStyle/>
        <a:p>
          <a:endParaRPr lang="ru-RU"/>
        </a:p>
      </dgm:t>
    </dgm:pt>
    <dgm:pt modelId="{8664A3C8-49EF-494F-9957-89BABE322038}" type="sibTrans" cxnId="{3E84BAC0-85A5-46C2-9F40-D8DA2F80F37A}">
      <dgm:prSet/>
      <dgm:spPr/>
      <dgm:t>
        <a:bodyPr/>
        <a:lstStyle/>
        <a:p>
          <a:endParaRPr lang="ru-RU"/>
        </a:p>
      </dgm:t>
    </dgm:pt>
    <dgm:pt modelId="{056FE4E4-9B36-44BA-99C7-D30E4FF1D606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Комплексная программа поиска, отбора и подготовки детского и молодежного актива</a:t>
          </a:r>
          <a:endParaRPr lang="ru-RU" b="1" dirty="0">
            <a:solidFill>
              <a:schemeClr val="bg1"/>
            </a:solidFill>
          </a:endParaRPr>
        </a:p>
      </dgm:t>
    </dgm:pt>
    <dgm:pt modelId="{CBE40C8A-9367-4CA0-B563-E9F161A04130}" type="parTrans" cxnId="{4DC9AE36-7C7F-4047-814B-5FFF89682FB4}">
      <dgm:prSet/>
      <dgm:spPr/>
      <dgm:t>
        <a:bodyPr/>
        <a:lstStyle/>
        <a:p>
          <a:endParaRPr lang="ru-RU"/>
        </a:p>
      </dgm:t>
    </dgm:pt>
    <dgm:pt modelId="{52813CB7-1D13-4B83-AF9E-0775E0D32C15}" type="sibTrans" cxnId="{4DC9AE36-7C7F-4047-814B-5FFF89682FB4}">
      <dgm:prSet/>
      <dgm:spPr/>
      <dgm:t>
        <a:bodyPr/>
        <a:lstStyle/>
        <a:p>
          <a:endParaRPr lang="ru-RU"/>
        </a:p>
      </dgm:t>
    </dgm:pt>
    <dgm:pt modelId="{95586D5A-E859-4778-A2FC-938ECC128699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</a:rPr>
            <a:t>Социализация:</a:t>
          </a:r>
        </a:p>
        <a:p>
          <a:r>
            <a:rPr lang="ru-RU" sz="1200" b="1" dirty="0" smtClean="0">
              <a:solidFill>
                <a:schemeClr val="bg1"/>
              </a:solidFill>
            </a:rPr>
            <a:t>Моделирование взаимодействий социальных групп</a:t>
          </a:r>
          <a:endParaRPr lang="ru-RU" sz="1200" b="1" dirty="0">
            <a:solidFill>
              <a:schemeClr val="bg1"/>
            </a:solidFill>
          </a:endParaRPr>
        </a:p>
      </dgm:t>
    </dgm:pt>
    <dgm:pt modelId="{D4E3328C-057A-483E-A4BE-D7CB44201CEA}" type="parTrans" cxnId="{6760B3E2-06A8-4CED-A776-BF4760F428CC}">
      <dgm:prSet/>
      <dgm:spPr/>
      <dgm:t>
        <a:bodyPr/>
        <a:lstStyle/>
        <a:p>
          <a:endParaRPr lang="ru-RU"/>
        </a:p>
      </dgm:t>
    </dgm:pt>
    <dgm:pt modelId="{076A1564-CA8E-44C6-BD18-FDDC061E37AC}" type="sibTrans" cxnId="{6760B3E2-06A8-4CED-A776-BF4760F428CC}">
      <dgm:prSet/>
      <dgm:spPr/>
      <dgm:t>
        <a:bodyPr/>
        <a:lstStyle/>
        <a:p>
          <a:endParaRPr lang="ru-RU"/>
        </a:p>
      </dgm:t>
    </dgm:pt>
    <dgm:pt modelId="{3BE3EA5D-0A98-4093-A225-FE17F5AD1D99}">
      <dgm:prSet custT="1"/>
      <dgm:spPr/>
      <dgm:t>
        <a:bodyPr/>
        <a:lstStyle/>
        <a:p>
          <a:r>
            <a:rPr lang="ru-RU" sz="1600" dirty="0" err="1" smtClean="0"/>
            <a:t>Предпрофильная</a:t>
          </a:r>
          <a:r>
            <a:rPr lang="ru-RU" sz="1600" dirty="0" smtClean="0"/>
            <a:t> подготовка, </a:t>
          </a:r>
          <a:r>
            <a:rPr lang="ru-RU" sz="1400" dirty="0" smtClean="0"/>
            <a:t>ПРОФРИЕНТАЦИЯ</a:t>
          </a:r>
          <a:endParaRPr lang="ru-RU" sz="1400" dirty="0"/>
        </a:p>
      </dgm:t>
    </dgm:pt>
    <dgm:pt modelId="{2DAE01E9-E0B7-4D13-AA6C-170448536125}" type="parTrans" cxnId="{49F2DA69-7214-4656-992A-2D9B7FF5854F}">
      <dgm:prSet/>
      <dgm:spPr/>
      <dgm:t>
        <a:bodyPr/>
        <a:lstStyle/>
        <a:p>
          <a:endParaRPr lang="ru-RU"/>
        </a:p>
      </dgm:t>
    </dgm:pt>
    <dgm:pt modelId="{70131DEF-AED1-4C04-950D-A88A593619B0}" type="sibTrans" cxnId="{49F2DA69-7214-4656-992A-2D9B7FF5854F}">
      <dgm:prSet/>
      <dgm:spPr/>
      <dgm:t>
        <a:bodyPr/>
        <a:lstStyle/>
        <a:p>
          <a:endParaRPr lang="ru-RU"/>
        </a:p>
      </dgm:t>
    </dgm:pt>
    <dgm:pt modelId="{BC82D63E-7598-4348-90A7-043B76F49931}">
      <dgm:prSet custT="1"/>
      <dgm:spPr/>
      <dgm:t>
        <a:bodyPr/>
        <a:lstStyle/>
        <a:p>
          <a:r>
            <a:rPr lang="ru-RU" sz="1400" dirty="0" smtClean="0">
              <a:latin typeface="Arial Black" pitchFamily="34" charset="0"/>
            </a:rPr>
            <a:t>ОЗДОРОВЛЕНИЕ</a:t>
          </a:r>
          <a:endParaRPr lang="ru-RU" sz="1400" dirty="0">
            <a:latin typeface="Arial Black" pitchFamily="34" charset="0"/>
          </a:endParaRPr>
        </a:p>
      </dgm:t>
    </dgm:pt>
    <dgm:pt modelId="{E5956521-C895-4554-93E3-6CF4B1BF2202}" type="parTrans" cxnId="{F053A699-50B4-466A-AE3B-2CFDE87F378D}">
      <dgm:prSet/>
      <dgm:spPr/>
      <dgm:t>
        <a:bodyPr/>
        <a:lstStyle/>
        <a:p>
          <a:endParaRPr lang="ru-RU"/>
        </a:p>
      </dgm:t>
    </dgm:pt>
    <dgm:pt modelId="{205DF62D-8AB1-4DDB-BD67-8D0A5885281B}" type="sibTrans" cxnId="{F053A699-50B4-466A-AE3B-2CFDE87F378D}">
      <dgm:prSet/>
      <dgm:spPr/>
      <dgm:t>
        <a:bodyPr/>
        <a:lstStyle/>
        <a:p>
          <a:endParaRPr lang="ru-RU"/>
        </a:p>
      </dgm:t>
    </dgm:pt>
    <dgm:pt modelId="{B2269A41-A537-4ED2-89A1-4529BAA3BC4B}">
      <dgm:prSet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Arial Black" pitchFamily="34" charset="0"/>
            </a:rPr>
            <a:t>Дополнительное образование</a:t>
          </a:r>
          <a:endParaRPr lang="ru-RU" sz="1200" dirty="0">
            <a:solidFill>
              <a:schemeClr val="bg1"/>
            </a:solidFill>
            <a:latin typeface="Arial Black" pitchFamily="34" charset="0"/>
          </a:endParaRPr>
        </a:p>
      </dgm:t>
    </dgm:pt>
    <dgm:pt modelId="{FB255BC2-288D-446A-81D7-84C2C3D37C51}" type="parTrans" cxnId="{6F0EEE85-3047-4F2C-BF1F-CFB98801B989}">
      <dgm:prSet/>
      <dgm:spPr/>
      <dgm:t>
        <a:bodyPr/>
        <a:lstStyle/>
        <a:p>
          <a:endParaRPr lang="ru-RU"/>
        </a:p>
      </dgm:t>
    </dgm:pt>
    <dgm:pt modelId="{3757170E-D296-4689-AEF8-9AC2BD0BC216}" type="sibTrans" cxnId="{6F0EEE85-3047-4F2C-BF1F-CFB98801B989}">
      <dgm:prSet/>
      <dgm:spPr/>
      <dgm:t>
        <a:bodyPr/>
        <a:lstStyle/>
        <a:p>
          <a:endParaRPr lang="ru-RU"/>
        </a:p>
      </dgm:t>
    </dgm:pt>
    <dgm:pt modelId="{D8FBB4E5-DC66-4996-93D8-61177E3C93AC}">
      <dgm:prSet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Легализация неформальных объединений</a:t>
          </a:r>
          <a:endParaRPr lang="ru-RU" sz="1400" dirty="0">
            <a:solidFill>
              <a:schemeClr val="bg1"/>
            </a:solidFill>
          </a:endParaRPr>
        </a:p>
      </dgm:t>
    </dgm:pt>
    <dgm:pt modelId="{765709BE-09C3-41AF-970F-63ED76F2ADCA}" type="parTrans" cxnId="{C5FBE27B-633D-473B-A0EF-A3947FF0BA99}">
      <dgm:prSet/>
      <dgm:spPr/>
      <dgm:t>
        <a:bodyPr/>
        <a:lstStyle/>
        <a:p>
          <a:endParaRPr lang="ru-RU"/>
        </a:p>
      </dgm:t>
    </dgm:pt>
    <dgm:pt modelId="{EC5FC214-ED61-420C-A8D2-206125D4B72A}" type="sibTrans" cxnId="{C5FBE27B-633D-473B-A0EF-A3947FF0BA99}">
      <dgm:prSet/>
      <dgm:spPr/>
      <dgm:t>
        <a:bodyPr/>
        <a:lstStyle/>
        <a:p>
          <a:endParaRPr lang="ru-RU"/>
        </a:p>
      </dgm:t>
    </dgm:pt>
    <dgm:pt modelId="{5DB53FAF-FD71-4700-A1EC-4A3700DAA132}">
      <dgm:prSet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Гражданское воспитание: </a:t>
          </a:r>
          <a:r>
            <a:rPr lang="ru-RU" sz="1400" dirty="0" smtClean="0">
              <a:solidFill>
                <a:schemeClr val="bg1"/>
              </a:solidFill>
            </a:rPr>
            <a:t>Моделирование социальных процессов</a:t>
          </a:r>
          <a:endParaRPr lang="ru-RU" sz="1400" dirty="0">
            <a:solidFill>
              <a:schemeClr val="bg1"/>
            </a:solidFill>
          </a:endParaRPr>
        </a:p>
      </dgm:t>
    </dgm:pt>
    <dgm:pt modelId="{E49D0BA8-1B5F-4C74-87FD-5E4DC99C90AD}" type="parTrans" cxnId="{82CF00A1-A6AF-4A8A-BC2A-E923CB27B4EC}">
      <dgm:prSet/>
      <dgm:spPr/>
      <dgm:t>
        <a:bodyPr/>
        <a:lstStyle/>
        <a:p>
          <a:endParaRPr lang="ru-RU"/>
        </a:p>
      </dgm:t>
    </dgm:pt>
    <dgm:pt modelId="{6B0E42FF-A72E-4A05-9B53-B8C54DBC10B5}" type="sibTrans" cxnId="{82CF00A1-A6AF-4A8A-BC2A-E923CB27B4EC}">
      <dgm:prSet/>
      <dgm:spPr/>
      <dgm:t>
        <a:bodyPr/>
        <a:lstStyle/>
        <a:p>
          <a:endParaRPr lang="ru-RU"/>
        </a:p>
      </dgm:t>
    </dgm:pt>
    <dgm:pt modelId="{ABD451D0-B4C6-45A3-BF68-B9CEB8CCFA06}">
      <dgm:prSet custT="1"/>
      <dgm:spPr/>
      <dgm:t>
        <a:bodyPr/>
        <a:lstStyle/>
        <a:p>
          <a:r>
            <a:rPr lang="ru-RU" sz="1300" dirty="0" smtClean="0"/>
            <a:t>Интеграция: Реальное взаимодействие, сотрудничество</a:t>
          </a:r>
          <a:endParaRPr lang="ru-RU" sz="1300" dirty="0"/>
        </a:p>
      </dgm:t>
    </dgm:pt>
    <dgm:pt modelId="{9A69770C-4915-4C7D-B3E5-D644B3663FB3}" type="sibTrans" cxnId="{F9A4634D-6D1F-475F-9565-0107E1A7BC65}">
      <dgm:prSet/>
      <dgm:spPr/>
      <dgm:t>
        <a:bodyPr/>
        <a:lstStyle/>
        <a:p>
          <a:endParaRPr lang="ru-RU"/>
        </a:p>
      </dgm:t>
    </dgm:pt>
    <dgm:pt modelId="{2B015B06-C4C2-4CD9-B5F6-8240D2349E73}" type="parTrans" cxnId="{F9A4634D-6D1F-475F-9565-0107E1A7BC65}">
      <dgm:prSet/>
      <dgm:spPr/>
      <dgm:t>
        <a:bodyPr/>
        <a:lstStyle/>
        <a:p>
          <a:endParaRPr lang="ru-RU"/>
        </a:p>
      </dgm:t>
    </dgm:pt>
    <dgm:pt modelId="{C045CF62-8D38-46D3-BBDA-DA77B6B8AA08}" type="pres">
      <dgm:prSet presAssocID="{8A04E8CE-A76F-4641-A027-624A6D0ADB0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42C5BA-7D56-4998-B166-9B8B58901856}" type="pres">
      <dgm:prSet presAssocID="{B19A9188-01D9-453F-AEC0-C995C734144C}" presName="centerShape" presStyleLbl="node0" presStyleIdx="0" presStyleCnt="1" custScaleX="152778" custScaleY="121894" custLinFactNeighborX="0" custLinFactNeighborY="-3884"/>
      <dgm:spPr/>
      <dgm:t>
        <a:bodyPr/>
        <a:lstStyle/>
        <a:p>
          <a:endParaRPr lang="ru-RU"/>
        </a:p>
      </dgm:t>
    </dgm:pt>
    <dgm:pt modelId="{969EA0DF-1E11-4D70-8E83-73DB02A34993}" type="pres">
      <dgm:prSet presAssocID="{2B015B06-C4C2-4CD9-B5F6-8240D2349E73}" presName="parTrans" presStyleLbl="sibTrans2D1" presStyleIdx="0" presStyleCnt="9"/>
      <dgm:spPr/>
      <dgm:t>
        <a:bodyPr/>
        <a:lstStyle/>
        <a:p>
          <a:endParaRPr lang="ru-RU"/>
        </a:p>
      </dgm:t>
    </dgm:pt>
    <dgm:pt modelId="{0E41D4E1-D80E-403A-AA55-E35BE6A3FAF7}" type="pres">
      <dgm:prSet presAssocID="{2B015B06-C4C2-4CD9-B5F6-8240D2349E73}" presName="connectorText" presStyleLbl="sibTrans2D1" presStyleIdx="0" presStyleCnt="9"/>
      <dgm:spPr/>
      <dgm:t>
        <a:bodyPr/>
        <a:lstStyle/>
        <a:p>
          <a:endParaRPr lang="ru-RU"/>
        </a:p>
      </dgm:t>
    </dgm:pt>
    <dgm:pt modelId="{E01F94A7-CF61-4691-9DAC-5D8A945ADA28}" type="pres">
      <dgm:prSet presAssocID="{ABD451D0-B4C6-45A3-BF68-B9CEB8CCFA06}" presName="node" presStyleLbl="node1" presStyleIdx="0" presStyleCnt="9" custScaleX="1330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D6C91B-1D9E-41C7-9FB2-3B812D0F5F5B}" type="pres">
      <dgm:prSet presAssocID="{C41F3FC6-44C7-4B0E-AF0B-8A217FC0A053}" presName="parTrans" presStyleLbl="sibTrans2D1" presStyleIdx="1" presStyleCnt="9"/>
      <dgm:spPr/>
      <dgm:t>
        <a:bodyPr/>
        <a:lstStyle/>
        <a:p>
          <a:endParaRPr lang="ru-RU"/>
        </a:p>
      </dgm:t>
    </dgm:pt>
    <dgm:pt modelId="{AF3C7129-36D6-4EBA-90A2-1D160E53FFE1}" type="pres">
      <dgm:prSet presAssocID="{C41F3FC6-44C7-4B0E-AF0B-8A217FC0A053}" presName="connectorText" presStyleLbl="sibTrans2D1" presStyleIdx="1" presStyleCnt="9"/>
      <dgm:spPr/>
      <dgm:t>
        <a:bodyPr/>
        <a:lstStyle/>
        <a:p>
          <a:endParaRPr lang="ru-RU"/>
        </a:p>
      </dgm:t>
    </dgm:pt>
    <dgm:pt modelId="{4D317423-2F31-47BF-A82E-82290C76C960}" type="pres">
      <dgm:prSet presAssocID="{8799B4BA-D687-49F2-9913-D7F64E103B4A}" presName="node" presStyleLbl="node1" presStyleIdx="1" presStyleCnt="9" custScaleX="141136" custScaleY="114096" custRadScaleRad="128003" custRadScaleInc="43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B2B974-F683-4C4E-87C6-4BBF7F2E5902}" type="pres">
      <dgm:prSet presAssocID="{E5956521-C895-4554-93E3-6CF4B1BF2202}" presName="parTrans" presStyleLbl="sibTrans2D1" presStyleIdx="2" presStyleCnt="9"/>
      <dgm:spPr/>
      <dgm:t>
        <a:bodyPr/>
        <a:lstStyle/>
        <a:p>
          <a:endParaRPr lang="ru-RU"/>
        </a:p>
      </dgm:t>
    </dgm:pt>
    <dgm:pt modelId="{6425347A-B527-47E3-90F7-829187C25EB7}" type="pres">
      <dgm:prSet presAssocID="{E5956521-C895-4554-93E3-6CF4B1BF2202}" presName="connectorText" presStyleLbl="sibTrans2D1" presStyleIdx="2" presStyleCnt="9"/>
      <dgm:spPr/>
      <dgm:t>
        <a:bodyPr/>
        <a:lstStyle/>
        <a:p>
          <a:endParaRPr lang="ru-RU"/>
        </a:p>
      </dgm:t>
    </dgm:pt>
    <dgm:pt modelId="{B0347D47-B705-4603-923E-080409E917BB}" type="pres">
      <dgm:prSet presAssocID="{BC82D63E-7598-4348-90A7-043B76F49931}" presName="node" presStyleLbl="node1" presStyleIdx="2" presStyleCnt="9" custScaleX="164302" custRadScaleRad="119852" custRadScaleInc="14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0882EC-1F58-4D6A-BA61-D08F262F6E2E}" type="pres">
      <dgm:prSet presAssocID="{FB255BC2-288D-446A-81D7-84C2C3D37C51}" presName="parTrans" presStyleLbl="sibTrans2D1" presStyleIdx="3" presStyleCnt="9"/>
      <dgm:spPr/>
      <dgm:t>
        <a:bodyPr/>
        <a:lstStyle/>
        <a:p>
          <a:endParaRPr lang="ru-RU"/>
        </a:p>
      </dgm:t>
    </dgm:pt>
    <dgm:pt modelId="{B4FF2D20-0C97-4C90-A1A2-3D0131E8E95D}" type="pres">
      <dgm:prSet presAssocID="{FB255BC2-288D-446A-81D7-84C2C3D37C51}" presName="connectorText" presStyleLbl="sibTrans2D1" presStyleIdx="3" presStyleCnt="9"/>
      <dgm:spPr/>
      <dgm:t>
        <a:bodyPr/>
        <a:lstStyle/>
        <a:p>
          <a:endParaRPr lang="ru-RU"/>
        </a:p>
      </dgm:t>
    </dgm:pt>
    <dgm:pt modelId="{72F106FB-F354-4F37-B94A-9B475CD22D23}" type="pres">
      <dgm:prSet presAssocID="{B2269A41-A537-4ED2-89A1-4529BAA3BC4B}" presName="node" presStyleLbl="node1" presStyleIdx="3" presStyleCnt="9" custScaleX="145833" custRadScaleRad="126549" custRadScaleInc="-163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80345A-0982-4810-9039-A6A4F3E91929}" type="pres">
      <dgm:prSet presAssocID="{765709BE-09C3-41AF-970F-63ED76F2ADCA}" presName="parTrans" presStyleLbl="sibTrans2D1" presStyleIdx="4" presStyleCnt="9"/>
      <dgm:spPr/>
      <dgm:t>
        <a:bodyPr/>
        <a:lstStyle/>
        <a:p>
          <a:endParaRPr lang="ru-RU"/>
        </a:p>
      </dgm:t>
    </dgm:pt>
    <dgm:pt modelId="{80EECB69-F44E-40BF-BFC7-71D08548B451}" type="pres">
      <dgm:prSet presAssocID="{765709BE-09C3-41AF-970F-63ED76F2ADCA}" presName="connectorText" presStyleLbl="sibTrans2D1" presStyleIdx="4" presStyleCnt="9"/>
      <dgm:spPr/>
      <dgm:t>
        <a:bodyPr/>
        <a:lstStyle/>
        <a:p>
          <a:endParaRPr lang="ru-RU"/>
        </a:p>
      </dgm:t>
    </dgm:pt>
    <dgm:pt modelId="{642A19A3-4791-4B3E-9B00-65A413AF8BBA}" type="pres">
      <dgm:prSet presAssocID="{D8FBB4E5-DC66-4996-93D8-61177E3C93AC}" presName="node" presStyleLbl="node1" presStyleIdx="4" presStyleCnt="9" custScaleX="141807" custRadScaleRad="93453" custRadScaleInc="-197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360037-7AB6-4AEB-A834-E2A6BA754B1B}" type="pres">
      <dgm:prSet presAssocID="{E49D0BA8-1B5F-4C74-87FD-5E4DC99C90AD}" presName="parTrans" presStyleLbl="sibTrans2D1" presStyleIdx="5" presStyleCnt="9"/>
      <dgm:spPr/>
      <dgm:t>
        <a:bodyPr/>
        <a:lstStyle/>
        <a:p>
          <a:endParaRPr lang="ru-RU"/>
        </a:p>
      </dgm:t>
    </dgm:pt>
    <dgm:pt modelId="{D484B65D-5E8D-47C9-A44A-E652EBBD9915}" type="pres">
      <dgm:prSet presAssocID="{E49D0BA8-1B5F-4C74-87FD-5E4DC99C90AD}" presName="connectorText" presStyleLbl="sibTrans2D1" presStyleIdx="5" presStyleCnt="9"/>
      <dgm:spPr/>
      <dgm:t>
        <a:bodyPr/>
        <a:lstStyle/>
        <a:p>
          <a:endParaRPr lang="ru-RU"/>
        </a:p>
      </dgm:t>
    </dgm:pt>
    <dgm:pt modelId="{C0ABF208-08F1-4F51-BBAB-7DA585380446}" type="pres">
      <dgm:prSet presAssocID="{5DB53FAF-FD71-4700-A1EC-4A3700DAA132}" presName="node" presStyleLbl="node1" presStyleIdx="5" presStyleCnt="9" custScaleX="132636" custRadScaleRad="91864" custRadScaleInc="281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9085F6-0447-4962-8BA0-0E5E1FC64C7E}" type="pres">
      <dgm:prSet presAssocID="{2DAE01E9-E0B7-4D13-AA6C-170448536125}" presName="parTrans" presStyleLbl="sibTrans2D1" presStyleIdx="6" presStyleCnt="9"/>
      <dgm:spPr/>
      <dgm:t>
        <a:bodyPr/>
        <a:lstStyle/>
        <a:p>
          <a:endParaRPr lang="ru-RU"/>
        </a:p>
      </dgm:t>
    </dgm:pt>
    <dgm:pt modelId="{9FC6AF9F-247D-46CA-8D2A-68094042FA74}" type="pres">
      <dgm:prSet presAssocID="{2DAE01E9-E0B7-4D13-AA6C-170448536125}" presName="connectorText" presStyleLbl="sibTrans2D1" presStyleIdx="6" presStyleCnt="9"/>
      <dgm:spPr/>
      <dgm:t>
        <a:bodyPr/>
        <a:lstStyle/>
        <a:p>
          <a:endParaRPr lang="ru-RU"/>
        </a:p>
      </dgm:t>
    </dgm:pt>
    <dgm:pt modelId="{CAC48458-6C40-4A6D-906A-6A4F9407F6E9}" type="pres">
      <dgm:prSet presAssocID="{3BE3EA5D-0A98-4093-A225-FE17F5AD1D99}" presName="node" presStyleLbl="node1" presStyleIdx="6" presStyleCnt="9" custScaleX="182670" custScaleY="107065" custRadScaleRad="122460" custRadScaleInc="312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2F61D3-6897-455C-922F-AA8803994593}" type="pres">
      <dgm:prSet presAssocID="{CBE40C8A-9367-4CA0-B563-E9F161A04130}" presName="parTrans" presStyleLbl="sibTrans2D1" presStyleIdx="7" presStyleCnt="9"/>
      <dgm:spPr/>
      <dgm:t>
        <a:bodyPr/>
        <a:lstStyle/>
        <a:p>
          <a:endParaRPr lang="ru-RU"/>
        </a:p>
      </dgm:t>
    </dgm:pt>
    <dgm:pt modelId="{3C6FAB04-D05D-41FF-ABED-7C22974ED94D}" type="pres">
      <dgm:prSet presAssocID="{CBE40C8A-9367-4CA0-B563-E9F161A04130}" presName="connectorText" presStyleLbl="sibTrans2D1" presStyleIdx="7" presStyleCnt="9"/>
      <dgm:spPr/>
      <dgm:t>
        <a:bodyPr/>
        <a:lstStyle/>
        <a:p>
          <a:endParaRPr lang="ru-RU"/>
        </a:p>
      </dgm:t>
    </dgm:pt>
    <dgm:pt modelId="{3152C96F-EDF3-42BC-B0E4-9D4F456B0965}" type="pres">
      <dgm:prSet presAssocID="{056FE4E4-9B36-44BA-99C7-D30E4FF1D606}" presName="node" presStyleLbl="node1" presStyleIdx="7" presStyleCnt="9" custScaleX="135119" custScaleY="114166" custRadScaleRad="118825" custRadScaleInc="-60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0795DC-224A-46A0-A20E-3F1BD89ACB37}" type="pres">
      <dgm:prSet presAssocID="{D4E3328C-057A-483E-A4BE-D7CB44201CEA}" presName="parTrans" presStyleLbl="sibTrans2D1" presStyleIdx="8" presStyleCnt="9"/>
      <dgm:spPr/>
      <dgm:t>
        <a:bodyPr/>
        <a:lstStyle/>
        <a:p>
          <a:endParaRPr lang="ru-RU"/>
        </a:p>
      </dgm:t>
    </dgm:pt>
    <dgm:pt modelId="{F631DFDE-F8B0-49D7-91EC-B9569E56305A}" type="pres">
      <dgm:prSet presAssocID="{D4E3328C-057A-483E-A4BE-D7CB44201CEA}" presName="connectorText" presStyleLbl="sibTrans2D1" presStyleIdx="8" presStyleCnt="9"/>
      <dgm:spPr/>
      <dgm:t>
        <a:bodyPr/>
        <a:lstStyle/>
        <a:p>
          <a:endParaRPr lang="ru-RU"/>
        </a:p>
      </dgm:t>
    </dgm:pt>
    <dgm:pt modelId="{1AA5813B-4B52-42FC-BA21-E477D2425452}" type="pres">
      <dgm:prSet presAssocID="{95586D5A-E859-4778-A2FC-938ECC128699}" presName="node" presStyleLbl="node1" presStyleIdx="8" presStyleCnt="9" custScaleX="159117" custScaleY="109854" custRadScaleRad="132735" custRadScaleInc="-42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84BAC0-85A5-46C2-9F40-D8DA2F80F37A}" srcId="{B19A9188-01D9-453F-AEC0-C995C734144C}" destId="{8799B4BA-D687-49F2-9913-D7F64E103B4A}" srcOrd="1" destOrd="0" parTransId="{C41F3FC6-44C7-4B0E-AF0B-8A217FC0A053}" sibTransId="{8664A3C8-49EF-494F-9957-89BABE322038}"/>
    <dgm:cxn modelId="{E1CD5C23-0606-4686-9A32-6E7433A020CB}" type="presOf" srcId="{BC82D63E-7598-4348-90A7-043B76F49931}" destId="{B0347D47-B705-4603-923E-080409E917BB}" srcOrd="0" destOrd="0" presId="urn:microsoft.com/office/officeart/2005/8/layout/radial5"/>
    <dgm:cxn modelId="{0AF7BFE5-3EAE-4E76-96E6-9A94BC65E86D}" type="presOf" srcId="{E5956521-C895-4554-93E3-6CF4B1BF2202}" destId="{6425347A-B527-47E3-90F7-829187C25EB7}" srcOrd="1" destOrd="0" presId="urn:microsoft.com/office/officeart/2005/8/layout/radial5"/>
    <dgm:cxn modelId="{52B19EE9-89C6-4F17-B852-ACCC04E62F97}" type="presOf" srcId="{2DAE01E9-E0B7-4D13-AA6C-170448536125}" destId="{B29085F6-0447-4962-8BA0-0E5E1FC64C7E}" srcOrd="0" destOrd="0" presId="urn:microsoft.com/office/officeart/2005/8/layout/radial5"/>
    <dgm:cxn modelId="{8F2E680E-65C4-48B1-80C2-351A3419FBBC}" type="presOf" srcId="{765709BE-09C3-41AF-970F-63ED76F2ADCA}" destId="{80EECB69-F44E-40BF-BFC7-71D08548B451}" srcOrd="1" destOrd="0" presId="urn:microsoft.com/office/officeart/2005/8/layout/radial5"/>
    <dgm:cxn modelId="{0182952B-34E8-44D3-8B56-C6EC405C8C99}" type="presOf" srcId="{E49D0BA8-1B5F-4C74-87FD-5E4DC99C90AD}" destId="{D484B65D-5E8D-47C9-A44A-E652EBBD9915}" srcOrd="1" destOrd="0" presId="urn:microsoft.com/office/officeart/2005/8/layout/radial5"/>
    <dgm:cxn modelId="{75066535-F8D2-4AFA-AF5A-374C9975CAF0}" type="presOf" srcId="{3BE3EA5D-0A98-4093-A225-FE17F5AD1D99}" destId="{CAC48458-6C40-4A6D-906A-6A4F9407F6E9}" srcOrd="0" destOrd="0" presId="urn:microsoft.com/office/officeart/2005/8/layout/radial5"/>
    <dgm:cxn modelId="{4BF7468F-A458-49DE-A9C7-A386FF55A504}" type="presOf" srcId="{FB255BC2-288D-446A-81D7-84C2C3D37C51}" destId="{B4FF2D20-0C97-4C90-A1A2-3D0131E8E95D}" srcOrd="1" destOrd="0" presId="urn:microsoft.com/office/officeart/2005/8/layout/radial5"/>
    <dgm:cxn modelId="{82CF00A1-A6AF-4A8A-BC2A-E923CB27B4EC}" srcId="{B19A9188-01D9-453F-AEC0-C995C734144C}" destId="{5DB53FAF-FD71-4700-A1EC-4A3700DAA132}" srcOrd="5" destOrd="0" parTransId="{E49D0BA8-1B5F-4C74-87FD-5E4DC99C90AD}" sibTransId="{6B0E42FF-A72E-4A05-9B53-B8C54DBC10B5}"/>
    <dgm:cxn modelId="{E746966A-F3DA-4796-B920-ED598CA43E6C}" type="presOf" srcId="{8799B4BA-D687-49F2-9913-D7F64E103B4A}" destId="{4D317423-2F31-47BF-A82E-82290C76C960}" srcOrd="0" destOrd="0" presId="urn:microsoft.com/office/officeart/2005/8/layout/radial5"/>
    <dgm:cxn modelId="{C5FBE27B-633D-473B-A0EF-A3947FF0BA99}" srcId="{B19A9188-01D9-453F-AEC0-C995C734144C}" destId="{D8FBB4E5-DC66-4996-93D8-61177E3C93AC}" srcOrd="4" destOrd="0" parTransId="{765709BE-09C3-41AF-970F-63ED76F2ADCA}" sibTransId="{EC5FC214-ED61-420C-A8D2-206125D4B72A}"/>
    <dgm:cxn modelId="{E4BB3372-BB4C-4867-949D-2E2A4FC6E677}" type="presOf" srcId="{E49D0BA8-1B5F-4C74-87FD-5E4DC99C90AD}" destId="{A4360037-7AB6-4AEB-A834-E2A6BA754B1B}" srcOrd="0" destOrd="0" presId="urn:microsoft.com/office/officeart/2005/8/layout/radial5"/>
    <dgm:cxn modelId="{4DC9AE36-7C7F-4047-814B-5FFF89682FB4}" srcId="{B19A9188-01D9-453F-AEC0-C995C734144C}" destId="{056FE4E4-9B36-44BA-99C7-D30E4FF1D606}" srcOrd="7" destOrd="0" parTransId="{CBE40C8A-9367-4CA0-B563-E9F161A04130}" sibTransId="{52813CB7-1D13-4B83-AF9E-0775E0D32C15}"/>
    <dgm:cxn modelId="{D658CF5C-F318-45BF-ACAF-D1C4BCF2EA36}" type="presOf" srcId="{B2269A41-A537-4ED2-89A1-4529BAA3BC4B}" destId="{72F106FB-F354-4F37-B94A-9B475CD22D23}" srcOrd="0" destOrd="0" presId="urn:microsoft.com/office/officeart/2005/8/layout/radial5"/>
    <dgm:cxn modelId="{815BDAE8-9F19-458E-B44E-CEE9D7C34287}" type="presOf" srcId="{765709BE-09C3-41AF-970F-63ED76F2ADCA}" destId="{5980345A-0982-4810-9039-A6A4F3E91929}" srcOrd="0" destOrd="0" presId="urn:microsoft.com/office/officeart/2005/8/layout/radial5"/>
    <dgm:cxn modelId="{F9A4634D-6D1F-475F-9565-0107E1A7BC65}" srcId="{B19A9188-01D9-453F-AEC0-C995C734144C}" destId="{ABD451D0-B4C6-45A3-BF68-B9CEB8CCFA06}" srcOrd="0" destOrd="0" parTransId="{2B015B06-C4C2-4CD9-B5F6-8240D2349E73}" sibTransId="{9A69770C-4915-4C7D-B3E5-D644B3663FB3}"/>
    <dgm:cxn modelId="{6760B3E2-06A8-4CED-A776-BF4760F428CC}" srcId="{B19A9188-01D9-453F-AEC0-C995C734144C}" destId="{95586D5A-E859-4778-A2FC-938ECC128699}" srcOrd="8" destOrd="0" parTransId="{D4E3328C-057A-483E-A4BE-D7CB44201CEA}" sibTransId="{076A1564-CA8E-44C6-BD18-FDDC061E37AC}"/>
    <dgm:cxn modelId="{8D5F8CFF-6B15-43CE-B024-FEE3297B4C05}" type="presOf" srcId="{D4E3328C-057A-483E-A4BE-D7CB44201CEA}" destId="{B00795DC-224A-46A0-A20E-3F1BD89ACB37}" srcOrd="0" destOrd="0" presId="urn:microsoft.com/office/officeart/2005/8/layout/radial5"/>
    <dgm:cxn modelId="{B8BC9374-8371-41F4-878B-2A224EB9304B}" type="presOf" srcId="{2B015B06-C4C2-4CD9-B5F6-8240D2349E73}" destId="{0E41D4E1-D80E-403A-AA55-E35BE6A3FAF7}" srcOrd="1" destOrd="0" presId="urn:microsoft.com/office/officeart/2005/8/layout/radial5"/>
    <dgm:cxn modelId="{EBF07FAF-98D0-4EED-97F4-83DCD3D49E20}" type="presOf" srcId="{E5956521-C895-4554-93E3-6CF4B1BF2202}" destId="{4BB2B974-F683-4C4E-87C6-4BBF7F2E5902}" srcOrd="0" destOrd="0" presId="urn:microsoft.com/office/officeart/2005/8/layout/radial5"/>
    <dgm:cxn modelId="{DA8C7F01-7337-48ED-B0E8-BEDB17A5BE33}" type="presOf" srcId="{FB255BC2-288D-446A-81D7-84C2C3D37C51}" destId="{8D0882EC-1F58-4D6A-BA61-D08F262F6E2E}" srcOrd="0" destOrd="0" presId="urn:microsoft.com/office/officeart/2005/8/layout/radial5"/>
    <dgm:cxn modelId="{26A8E7DC-5CAF-4A19-8F4E-A1FCB2EB1D18}" type="presOf" srcId="{2DAE01E9-E0B7-4D13-AA6C-170448536125}" destId="{9FC6AF9F-247D-46CA-8D2A-68094042FA74}" srcOrd="1" destOrd="0" presId="urn:microsoft.com/office/officeart/2005/8/layout/radial5"/>
    <dgm:cxn modelId="{7184651B-13DD-4FB4-831E-7FEA354D0BD8}" type="presOf" srcId="{D4E3328C-057A-483E-A4BE-D7CB44201CEA}" destId="{F631DFDE-F8B0-49D7-91EC-B9569E56305A}" srcOrd="1" destOrd="0" presId="urn:microsoft.com/office/officeart/2005/8/layout/radial5"/>
    <dgm:cxn modelId="{49F2DA69-7214-4656-992A-2D9B7FF5854F}" srcId="{B19A9188-01D9-453F-AEC0-C995C734144C}" destId="{3BE3EA5D-0A98-4093-A225-FE17F5AD1D99}" srcOrd="6" destOrd="0" parTransId="{2DAE01E9-E0B7-4D13-AA6C-170448536125}" sibTransId="{70131DEF-AED1-4C04-950D-A88A593619B0}"/>
    <dgm:cxn modelId="{DFD9E30F-1696-4950-BDEA-23B70E7AAD7A}" type="presOf" srcId="{C41F3FC6-44C7-4B0E-AF0B-8A217FC0A053}" destId="{42D6C91B-1D9E-41C7-9FB2-3B812D0F5F5B}" srcOrd="0" destOrd="0" presId="urn:microsoft.com/office/officeart/2005/8/layout/radial5"/>
    <dgm:cxn modelId="{E1F3BFB2-34EA-4702-B67D-776BBA37EAF2}" type="presOf" srcId="{CBE40C8A-9367-4CA0-B563-E9F161A04130}" destId="{3C6FAB04-D05D-41FF-ABED-7C22974ED94D}" srcOrd="1" destOrd="0" presId="urn:microsoft.com/office/officeart/2005/8/layout/radial5"/>
    <dgm:cxn modelId="{6F0EEE85-3047-4F2C-BF1F-CFB98801B989}" srcId="{B19A9188-01D9-453F-AEC0-C995C734144C}" destId="{B2269A41-A537-4ED2-89A1-4529BAA3BC4B}" srcOrd="3" destOrd="0" parTransId="{FB255BC2-288D-446A-81D7-84C2C3D37C51}" sibTransId="{3757170E-D296-4689-AEF8-9AC2BD0BC216}"/>
    <dgm:cxn modelId="{CF57D5E5-3DCD-46B5-B692-13E50156B68E}" type="presOf" srcId="{CBE40C8A-9367-4CA0-B563-E9F161A04130}" destId="{512F61D3-6897-455C-922F-AA8803994593}" srcOrd="0" destOrd="0" presId="urn:microsoft.com/office/officeart/2005/8/layout/radial5"/>
    <dgm:cxn modelId="{2AF7EA37-D8D6-4CF7-A1B7-0B7E41455CBB}" type="presOf" srcId="{5DB53FAF-FD71-4700-A1EC-4A3700DAA132}" destId="{C0ABF208-08F1-4F51-BBAB-7DA585380446}" srcOrd="0" destOrd="0" presId="urn:microsoft.com/office/officeart/2005/8/layout/radial5"/>
    <dgm:cxn modelId="{FAFB1FC1-4CAD-4618-9BC4-F0AFFBCB4FAE}" type="presOf" srcId="{8A04E8CE-A76F-4641-A027-624A6D0ADB05}" destId="{C045CF62-8D38-46D3-BBDA-DA77B6B8AA08}" srcOrd="0" destOrd="0" presId="urn:microsoft.com/office/officeart/2005/8/layout/radial5"/>
    <dgm:cxn modelId="{F08C3426-98FD-447B-822D-569F9E3EAD16}" type="presOf" srcId="{D8FBB4E5-DC66-4996-93D8-61177E3C93AC}" destId="{642A19A3-4791-4B3E-9B00-65A413AF8BBA}" srcOrd="0" destOrd="0" presId="urn:microsoft.com/office/officeart/2005/8/layout/radial5"/>
    <dgm:cxn modelId="{E19D0636-A492-4566-AFE5-030A65BED73E}" type="presOf" srcId="{056FE4E4-9B36-44BA-99C7-D30E4FF1D606}" destId="{3152C96F-EDF3-42BC-B0E4-9D4F456B0965}" srcOrd="0" destOrd="0" presId="urn:microsoft.com/office/officeart/2005/8/layout/radial5"/>
    <dgm:cxn modelId="{244C9092-DABE-4D57-9274-F19EAF694858}" srcId="{8A04E8CE-A76F-4641-A027-624A6D0ADB05}" destId="{B19A9188-01D9-453F-AEC0-C995C734144C}" srcOrd="0" destOrd="0" parTransId="{6AD6CD24-B072-4279-A435-A6FE4A87A49C}" sibTransId="{53B3857C-A06B-4478-BF6B-3D8D6FD916EF}"/>
    <dgm:cxn modelId="{8F2B65FE-6E87-4431-B69C-576C953E1654}" type="presOf" srcId="{95586D5A-E859-4778-A2FC-938ECC128699}" destId="{1AA5813B-4B52-42FC-BA21-E477D2425452}" srcOrd="0" destOrd="0" presId="urn:microsoft.com/office/officeart/2005/8/layout/radial5"/>
    <dgm:cxn modelId="{9A35785C-F4E3-4CFD-A129-B3B03A05F655}" type="presOf" srcId="{B19A9188-01D9-453F-AEC0-C995C734144C}" destId="{E142C5BA-7D56-4998-B166-9B8B58901856}" srcOrd="0" destOrd="0" presId="urn:microsoft.com/office/officeart/2005/8/layout/radial5"/>
    <dgm:cxn modelId="{E6EEFDF6-602C-406F-B15A-59DC6DE56FB7}" type="presOf" srcId="{C41F3FC6-44C7-4B0E-AF0B-8A217FC0A053}" destId="{AF3C7129-36D6-4EBA-90A2-1D160E53FFE1}" srcOrd="1" destOrd="0" presId="urn:microsoft.com/office/officeart/2005/8/layout/radial5"/>
    <dgm:cxn modelId="{F053A699-50B4-466A-AE3B-2CFDE87F378D}" srcId="{B19A9188-01D9-453F-AEC0-C995C734144C}" destId="{BC82D63E-7598-4348-90A7-043B76F49931}" srcOrd="2" destOrd="0" parTransId="{E5956521-C895-4554-93E3-6CF4B1BF2202}" sibTransId="{205DF62D-8AB1-4DDB-BD67-8D0A5885281B}"/>
    <dgm:cxn modelId="{AAEEB846-58F1-4C42-B8EC-C67FC707C339}" type="presOf" srcId="{2B015B06-C4C2-4CD9-B5F6-8240D2349E73}" destId="{969EA0DF-1E11-4D70-8E83-73DB02A34993}" srcOrd="0" destOrd="0" presId="urn:microsoft.com/office/officeart/2005/8/layout/radial5"/>
    <dgm:cxn modelId="{5E26C1F5-8DA4-4961-9A59-E115E5003008}" type="presOf" srcId="{ABD451D0-B4C6-45A3-BF68-B9CEB8CCFA06}" destId="{E01F94A7-CF61-4691-9DAC-5D8A945ADA28}" srcOrd="0" destOrd="0" presId="urn:microsoft.com/office/officeart/2005/8/layout/radial5"/>
    <dgm:cxn modelId="{5D33C8F0-DBB1-4332-9AAC-09CD6EF62EF1}" type="presParOf" srcId="{C045CF62-8D38-46D3-BBDA-DA77B6B8AA08}" destId="{E142C5BA-7D56-4998-B166-9B8B58901856}" srcOrd="0" destOrd="0" presId="urn:microsoft.com/office/officeart/2005/8/layout/radial5"/>
    <dgm:cxn modelId="{FE0F960F-20D5-40E2-811C-3B4F74DBE35F}" type="presParOf" srcId="{C045CF62-8D38-46D3-BBDA-DA77B6B8AA08}" destId="{969EA0DF-1E11-4D70-8E83-73DB02A34993}" srcOrd="1" destOrd="0" presId="urn:microsoft.com/office/officeart/2005/8/layout/radial5"/>
    <dgm:cxn modelId="{49829918-E72E-4CE9-BCCE-3FD057AF17FF}" type="presParOf" srcId="{969EA0DF-1E11-4D70-8E83-73DB02A34993}" destId="{0E41D4E1-D80E-403A-AA55-E35BE6A3FAF7}" srcOrd="0" destOrd="0" presId="urn:microsoft.com/office/officeart/2005/8/layout/radial5"/>
    <dgm:cxn modelId="{2A5DBC6A-BCBD-4BBC-BE81-A8E1012B5E4D}" type="presParOf" srcId="{C045CF62-8D38-46D3-BBDA-DA77B6B8AA08}" destId="{E01F94A7-CF61-4691-9DAC-5D8A945ADA28}" srcOrd="2" destOrd="0" presId="urn:microsoft.com/office/officeart/2005/8/layout/radial5"/>
    <dgm:cxn modelId="{616F9056-2F94-490E-91FA-47A3FAF5D056}" type="presParOf" srcId="{C045CF62-8D38-46D3-BBDA-DA77B6B8AA08}" destId="{42D6C91B-1D9E-41C7-9FB2-3B812D0F5F5B}" srcOrd="3" destOrd="0" presId="urn:microsoft.com/office/officeart/2005/8/layout/radial5"/>
    <dgm:cxn modelId="{CF02675E-1FD6-4E6D-BE09-5A7381D51EB8}" type="presParOf" srcId="{42D6C91B-1D9E-41C7-9FB2-3B812D0F5F5B}" destId="{AF3C7129-36D6-4EBA-90A2-1D160E53FFE1}" srcOrd="0" destOrd="0" presId="urn:microsoft.com/office/officeart/2005/8/layout/radial5"/>
    <dgm:cxn modelId="{EAF7F74D-763E-4CE5-AA60-4D250D4BFD2E}" type="presParOf" srcId="{C045CF62-8D38-46D3-BBDA-DA77B6B8AA08}" destId="{4D317423-2F31-47BF-A82E-82290C76C960}" srcOrd="4" destOrd="0" presId="urn:microsoft.com/office/officeart/2005/8/layout/radial5"/>
    <dgm:cxn modelId="{EB0A67A9-0B69-4801-AA47-C9FBC315CB57}" type="presParOf" srcId="{C045CF62-8D38-46D3-BBDA-DA77B6B8AA08}" destId="{4BB2B974-F683-4C4E-87C6-4BBF7F2E5902}" srcOrd="5" destOrd="0" presId="urn:microsoft.com/office/officeart/2005/8/layout/radial5"/>
    <dgm:cxn modelId="{B3E726EA-4B7C-42AD-8A78-C7A971485A54}" type="presParOf" srcId="{4BB2B974-F683-4C4E-87C6-4BBF7F2E5902}" destId="{6425347A-B527-47E3-90F7-829187C25EB7}" srcOrd="0" destOrd="0" presId="urn:microsoft.com/office/officeart/2005/8/layout/radial5"/>
    <dgm:cxn modelId="{E6D3352F-EB6E-453C-8A1B-059703D1B47F}" type="presParOf" srcId="{C045CF62-8D38-46D3-BBDA-DA77B6B8AA08}" destId="{B0347D47-B705-4603-923E-080409E917BB}" srcOrd="6" destOrd="0" presId="urn:microsoft.com/office/officeart/2005/8/layout/radial5"/>
    <dgm:cxn modelId="{0D7454C6-EC21-4E4D-BE87-FC3118F3BA69}" type="presParOf" srcId="{C045CF62-8D38-46D3-BBDA-DA77B6B8AA08}" destId="{8D0882EC-1F58-4D6A-BA61-D08F262F6E2E}" srcOrd="7" destOrd="0" presId="urn:microsoft.com/office/officeart/2005/8/layout/radial5"/>
    <dgm:cxn modelId="{83091036-0DA9-4048-87BC-917AD17ECBEC}" type="presParOf" srcId="{8D0882EC-1F58-4D6A-BA61-D08F262F6E2E}" destId="{B4FF2D20-0C97-4C90-A1A2-3D0131E8E95D}" srcOrd="0" destOrd="0" presId="urn:microsoft.com/office/officeart/2005/8/layout/radial5"/>
    <dgm:cxn modelId="{932740A7-37CD-4AB0-ABDB-3C3D37A5D797}" type="presParOf" srcId="{C045CF62-8D38-46D3-BBDA-DA77B6B8AA08}" destId="{72F106FB-F354-4F37-B94A-9B475CD22D23}" srcOrd="8" destOrd="0" presId="urn:microsoft.com/office/officeart/2005/8/layout/radial5"/>
    <dgm:cxn modelId="{53F62507-F545-4267-9920-8544972013D9}" type="presParOf" srcId="{C045CF62-8D38-46D3-BBDA-DA77B6B8AA08}" destId="{5980345A-0982-4810-9039-A6A4F3E91929}" srcOrd="9" destOrd="0" presId="urn:microsoft.com/office/officeart/2005/8/layout/radial5"/>
    <dgm:cxn modelId="{675C4CEC-3009-4C69-9541-37D9777ACA4B}" type="presParOf" srcId="{5980345A-0982-4810-9039-A6A4F3E91929}" destId="{80EECB69-F44E-40BF-BFC7-71D08548B451}" srcOrd="0" destOrd="0" presId="urn:microsoft.com/office/officeart/2005/8/layout/radial5"/>
    <dgm:cxn modelId="{BA9A4574-E66A-440D-BC93-D8ABAF5D6D90}" type="presParOf" srcId="{C045CF62-8D38-46D3-BBDA-DA77B6B8AA08}" destId="{642A19A3-4791-4B3E-9B00-65A413AF8BBA}" srcOrd="10" destOrd="0" presId="urn:microsoft.com/office/officeart/2005/8/layout/radial5"/>
    <dgm:cxn modelId="{40569A52-90A4-426D-9C2A-B84273784373}" type="presParOf" srcId="{C045CF62-8D38-46D3-BBDA-DA77B6B8AA08}" destId="{A4360037-7AB6-4AEB-A834-E2A6BA754B1B}" srcOrd="11" destOrd="0" presId="urn:microsoft.com/office/officeart/2005/8/layout/radial5"/>
    <dgm:cxn modelId="{F6F9CA96-02E2-42B9-B38B-A004F617DE86}" type="presParOf" srcId="{A4360037-7AB6-4AEB-A834-E2A6BA754B1B}" destId="{D484B65D-5E8D-47C9-A44A-E652EBBD9915}" srcOrd="0" destOrd="0" presId="urn:microsoft.com/office/officeart/2005/8/layout/radial5"/>
    <dgm:cxn modelId="{C4A23833-D0E2-44CE-9EC5-5FF1CF6ABA20}" type="presParOf" srcId="{C045CF62-8D38-46D3-BBDA-DA77B6B8AA08}" destId="{C0ABF208-08F1-4F51-BBAB-7DA585380446}" srcOrd="12" destOrd="0" presId="urn:microsoft.com/office/officeart/2005/8/layout/radial5"/>
    <dgm:cxn modelId="{FBD004B7-BDDB-458E-B901-4ACE3A7ABAA6}" type="presParOf" srcId="{C045CF62-8D38-46D3-BBDA-DA77B6B8AA08}" destId="{B29085F6-0447-4962-8BA0-0E5E1FC64C7E}" srcOrd="13" destOrd="0" presId="urn:microsoft.com/office/officeart/2005/8/layout/radial5"/>
    <dgm:cxn modelId="{8A852198-D89D-4921-B038-65DC49E95127}" type="presParOf" srcId="{B29085F6-0447-4962-8BA0-0E5E1FC64C7E}" destId="{9FC6AF9F-247D-46CA-8D2A-68094042FA74}" srcOrd="0" destOrd="0" presId="urn:microsoft.com/office/officeart/2005/8/layout/radial5"/>
    <dgm:cxn modelId="{05D45D19-A0D8-4B04-8E6A-89C53FE0E24D}" type="presParOf" srcId="{C045CF62-8D38-46D3-BBDA-DA77B6B8AA08}" destId="{CAC48458-6C40-4A6D-906A-6A4F9407F6E9}" srcOrd="14" destOrd="0" presId="urn:microsoft.com/office/officeart/2005/8/layout/radial5"/>
    <dgm:cxn modelId="{5BB069F7-227B-46AE-9FC9-AF517B4EBF4D}" type="presParOf" srcId="{C045CF62-8D38-46D3-BBDA-DA77B6B8AA08}" destId="{512F61D3-6897-455C-922F-AA8803994593}" srcOrd="15" destOrd="0" presId="urn:microsoft.com/office/officeart/2005/8/layout/radial5"/>
    <dgm:cxn modelId="{9E6AF87F-E023-4871-88CE-C91ABF6F4F88}" type="presParOf" srcId="{512F61D3-6897-455C-922F-AA8803994593}" destId="{3C6FAB04-D05D-41FF-ABED-7C22974ED94D}" srcOrd="0" destOrd="0" presId="urn:microsoft.com/office/officeart/2005/8/layout/radial5"/>
    <dgm:cxn modelId="{AE881082-1500-40F4-BA09-454120C50BE5}" type="presParOf" srcId="{C045CF62-8D38-46D3-BBDA-DA77B6B8AA08}" destId="{3152C96F-EDF3-42BC-B0E4-9D4F456B0965}" srcOrd="16" destOrd="0" presId="urn:microsoft.com/office/officeart/2005/8/layout/radial5"/>
    <dgm:cxn modelId="{A005F032-6C3C-4C8D-A658-44166750B5BE}" type="presParOf" srcId="{C045CF62-8D38-46D3-BBDA-DA77B6B8AA08}" destId="{B00795DC-224A-46A0-A20E-3F1BD89ACB37}" srcOrd="17" destOrd="0" presId="urn:microsoft.com/office/officeart/2005/8/layout/radial5"/>
    <dgm:cxn modelId="{7A33A35B-B1DB-40B4-A1CA-932C25C116A8}" type="presParOf" srcId="{B00795DC-224A-46A0-A20E-3F1BD89ACB37}" destId="{F631DFDE-F8B0-49D7-91EC-B9569E56305A}" srcOrd="0" destOrd="0" presId="urn:microsoft.com/office/officeart/2005/8/layout/radial5"/>
    <dgm:cxn modelId="{1239981C-73AC-42D7-929A-C9EE8BAF4094}" type="presParOf" srcId="{C045CF62-8D38-46D3-BBDA-DA77B6B8AA08}" destId="{1AA5813B-4B52-42FC-BA21-E477D2425452}" srcOrd="18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6B5F34-0F2F-4CD5-9ECA-11CB3A17320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</dgm:pt>
    <dgm:pt modelId="{55A95BFB-F871-4094-B101-29C9FA260FD0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askerville Old Face" pitchFamily="18" charset="0"/>
              <a:cs typeface="Arial" charset="0"/>
            </a:rPr>
            <a:t>Министр</a:t>
          </a:r>
        </a:p>
      </dgm:t>
    </dgm:pt>
    <dgm:pt modelId="{D149FCAC-3006-49FA-BA8C-FBC1747381B7}" type="parTrans" cxnId="{CC20C44D-2A4C-4997-B192-BE7EA9A44ECE}">
      <dgm:prSet/>
      <dgm:spPr/>
      <dgm:t>
        <a:bodyPr/>
        <a:lstStyle/>
        <a:p>
          <a:endParaRPr lang="ru-RU"/>
        </a:p>
      </dgm:t>
    </dgm:pt>
    <dgm:pt modelId="{D2A2B62B-6399-45DF-83A5-90EE8BE65658}" type="sibTrans" cxnId="{CC20C44D-2A4C-4997-B192-BE7EA9A44ECE}">
      <dgm:prSet/>
      <dgm:spPr/>
      <dgm:t>
        <a:bodyPr/>
        <a:lstStyle/>
        <a:p>
          <a:endParaRPr lang="ru-RU"/>
        </a:p>
      </dgm:t>
    </dgm:pt>
    <dgm:pt modelId="{C52DC97A-1354-4F67-9660-ABD3793DA5C8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askerville Old Face" pitchFamily="18" charset="0"/>
              <a:cs typeface="Arial" charset="0"/>
            </a:rPr>
            <a:t>Секретарь</a:t>
          </a:r>
        </a:p>
      </dgm:t>
    </dgm:pt>
    <dgm:pt modelId="{A20051D7-8622-4C80-A119-C746E622B02F}" type="parTrans" cxnId="{BCC68350-8872-414C-838C-601B193AC1D9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0500FCEC-EA91-460E-A729-D627AC8F4CA5}" type="sibTrans" cxnId="{BCC68350-8872-414C-838C-601B193AC1D9}">
      <dgm:prSet/>
      <dgm:spPr/>
      <dgm:t>
        <a:bodyPr/>
        <a:lstStyle/>
        <a:p>
          <a:endParaRPr lang="ru-RU"/>
        </a:p>
      </dgm:t>
    </dgm:pt>
    <dgm:pt modelId="{238DF941-F104-47B5-A7EA-4EBDDEF0D724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askerville Old Face" pitchFamily="18" charset="0"/>
              <a:cs typeface="Arial" charset="0"/>
            </a:rPr>
            <a:t>Куратор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askerville Old Face" pitchFamily="18" charset="0"/>
              <a:cs typeface="Arial" charset="0"/>
            </a:rPr>
            <a:t>5-7</a:t>
          </a:r>
        </a:p>
      </dgm:t>
    </dgm:pt>
    <dgm:pt modelId="{EA538EAA-153A-4B7A-A939-29E3A1CE3690}" type="parTrans" cxnId="{18056766-5512-4C80-9F3A-BA96B0982C02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7308489C-8B09-4A96-A385-8116D4077536}" type="sibTrans" cxnId="{18056766-5512-4C80-9F3A-BA96B0982C02}">
      <dgm:prSet/>
      <dgm:spPr/>
      <dgm:t>
        <a:bodyPr/>
        <a:lstStyle/>
        <a:p>
          <a:endParaRPr lang="ru-RU"/>
        </a:p>
      </dgm:t>
    </dgm:pt>
    <dgm:pt modelId="{57A5BD49-F91A-4EC3-8080-D9D9C37CE077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askerville Old Face" pitchFamily="18" charset="0"/>
              <a:cs typeface="Arial" charset="0"/>
            </a:rPr>
            <a:t>Куратор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askerville Old Face" pitchFamily="18" charset="0"/>
              <a:cs typeface="Arial" charset="0"/>
            </a:rPr>
            <a:t>8-9</a:t>
          </a:r>
        </a:p>
      </dgm:t>
    </dgm:pt>
    <dgm:pt modelId="{962AC7C0-E64D-4825-9301-F5B4495E76A1}" type="parTrans" cxnId="{D247DCF0-6262-4CB6-8443-E7A448FA20D9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FF13B74B-E3A8-41E6-9D18-B894DF8135AE}" type="sibTrans" cxnId="{D247DCF0-6262-4CB6-8443-E7A448FA20D9}">
      <dgm:prSet/>
      <dgm:spPr/>
      <dgm:t>
        <a:bodyPr/>
        <a:lstStyle/>
        <a:p>
          <a:endParaRPr lang="ru-RU"/>
        </a:p>
      </dgm:t>
    </dgm:pt>
    <dgm:pt modelId="{8AD236D1-0051-49B7-B66F-1EFBF61EC690}" type="pres">
      <dgm:prSet presAssocID="{576B5F34-0F2F-4CD5-9ECA-11CB3A17320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BAB42BB-B207-4218-913E-DD3C7ED3BE53}" type="pres">
      <dgm:prSet presAssocID="{55A95BFB-F871-4094-B101-29C9FA260FD0}" presName="hierRoot1" presStyleCnt="0">
        <dgm:presLayoutVars>
          <dgm:hierBranch/>
        </dgm:presLayoutVars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ADA63E16-9AAC-4F1A-8321-74680CBD54D5}" type="pres">
      <dgm:prSet presAssocID="{55A95BFB-F871-4094-B101-29C9FA260FD0}" presName="rootComposite1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2E7E0BB0-70CA-4632-B2EA-564793F5DFE3}" type="pres">
      <dgm:prSet presAssocID="{55A95BFB-F871-4094-B101-29C9FA260FD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A53725-5B29-46AB-AA0D-3801DFDB02BD}" type="pres">
      <dgm:prSet presAssocID="{55A95BFB-F871-4094-B101-29C9FA260FD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74EA09B-CBEE-4875-84FF-A0C575CC06F6}" type="pres">
      <dgm:prSet presAssocID="{55A95BFB-F871-4094-B101-29C9FA260FD0}" presName="hierChild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71B2FFEA-78C9-48DC-90EE-8951D30B9463}" type="pres">
      <dgm:prSet presAssocID="{A20051D7-8622-4C80-A119-C746E622B02F}" presName="Name35" presStyleLbl="parChTrans1D2" presStyleIdx="0" presStyleCnt="1"/>
      <dgm:spPr/>
      <dgm:t>
        <a:bodyPr/>
        <a:lstStyle/>
        <a:p>
          <a:endParaRPr lang="ru-RU"/>
        </a:p>
      </dgm:t>
    </dgm:pt>
    <dgm:pt modelId="{91C3ABC5-F378-446C-8ADA-62B7D600E884}" type="pres">
      <dgm:prSet presAssocID="{C52DC97A-1354-4F67-9660-ABD3793DA5C8}" presName="hierRoot2" presStyleCnt="0">
        <dgm:presLayoutVars>
          <dgm:hierBranch/>
        </dgm:presLayoutVars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D92F9402-12F9-4D72-B855-FE396843C827}" type="pres">
      <dgm:prSet presAssocID="{C52DC97A-1354-4F67-9660-ABD3793DA5C8}" presName="rootComposite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61266A64-0DE6-4AC2-B6DD-D4A6C3CD8ADC}" type="pres">
      <dgm:prSet presAssocID="{C52DC97A-1354-4F67-9660-ABD3793DA5C8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C9BEA6-58E3-4671-88D5-D1C7EB6ECBC5}" type="pres">
      <dgm:prSet presAssocID="{C52DC97A-1354-4F67-9660-ABD3793DA5C8}" presName="rootConnector" presStyleLbl="node2" presStyleIdx="0" presStyleCnt="1"/>
      <dgm:spPr/>
      <dgm:t>
        <a:bodyPr/>
        <a:lstStyle/>
        <a:p>
          <a:endParaRPr lang="ru-RU"/>
        </a:p>
      </dgm:t>
    </dgm:pt>
    <dgm:pt modelId="{CFFEFD34-ACFD-4217-833B-C457E39B473F}" type="pres">
      <dgm:prSet presAssocID="{C52DC97A-1354-4F67-9660-ABD3793DA5C8}" presName="hierChild4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03A6138A-4991-4DAC-A53E-38FB1077B6C0}" type="pres">
      <dgm:prSet presAssocID="{EA538EAA-153A-4B7A-A939-29E3A1CE3690}" presName="Name35" presStyleLbl="parChTrans1D3" presStyleIdx="0" presStyleCnt="2"/>
      <dgm:spPr/>
      <dgm:t>
        <a:bodyPr/>
        <a:lstStyle/>
        <a:p>
          <a:endParaRPr lang="ru-RU"/>
        </a:p>
      </dgm:t>
    </dgm:pt>
    <dgm:pt modelId="{17131791-2977-45BA-958B-DED8ABA2EEA4}" type="pres">
      <dgm:prSet presAssocID="{238DF941-F104-47B5-A7EA-4EBDDEF0D724}" presName="hierRoot2" presStyleCnt="0">
        <dgm:presLayoutVars>
          <dgm:hierBranch val="r"/>
        </dgm:presLayoutVars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2619DAC3-A90D-4B32-8F39-10F1D1B0C308}" type="pres">
      <dgm:prSet presAssocID="{238DF941-F104-47B5-A7EA-4EBDDEF0D724}" presName="rootComposite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9AC7DDF1-1F95-4565-A73A-5CB5F2D5B8F8}" type="pres">
      <dgm:prSet presAssocID="{238DF941-F104-47B5-A7EA-4EBDDEF0D724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9E6928-DD1B-45CD-856A-00D83362E24C}" type="pres">
      <dgm:prSet presAssocID="{238DF941-F104-47B5-A7EA-4EBDDEF0D724}" presName="rootConnector" presStyleLbl="node3" presStyleIdx="0" presStyleCnt="2"/>
      <dgm:spPr/>
      <dgm:t>
        <a:bodyPr/>
        <a:lstStyle/>
        <a:p>
          <a:endParaRPr lang="ru-RU"/>
        </a:p>
      </dgm:t>
    </dgm:pt>
    <dgm:pt modelId="{1FF5F725-B647-4373-9CD2-3135376306A5}" type="pres">
      <dgm:prSet presAssocID="{238DF941-F104-47B5-A7EA-4EBDDEF0D724}" presName="hierChild4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746582FD-3867-48C8-9675-0A3269298D28}" type="pres">
      <dgm:prSet presAssocID="{238DF941-F104-47B5-A7EA-4EBDDEF0D724}" presName="hierChild5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51374B9F-D560-4D34-AADE-CB1686B3A6ED}" type="pres">
      <dgm:prSet presAssocID="{962AC7C0-E64D-4825-9301-F5B4495E76A1}" presName="Name35" presStyleLbl="parChTrans1D3" presStyleIdx="1" presStyleCnt="2"/>
      <dgm:spPr/>
      <dgm:t>
        <a:bodyPr/>
        <a:lstStyle/>
        <a:p>
          <a:endParaRPr lang="ru-RU"/>
        </a:p>
      </dgm:t>
    </dgm:pt>
    <dgm:pt modelId="{F8C25E10-4B9D-41FB-A247-318B602343C5}" type="pres">
      <dgm:prSet presAssocID="{57A5BD49-F91A-4EC3-8080-D9D9C37CE077}" presName="hierRoot2" presStyleCnt="0">
        <dgm:presLayoutVars>
          <dgm:hierBranch val="r"/>
        </dgm:presLayoutVars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A44DB1C7-34DC-4677-9133-8B8A2939E35B}" type="pres">
      <dgm:prSet presAssocID="{57A5BD49-F91A-4EC3-8080-D9D9C37CE077}" presName="rootComposite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90A194EC-6A22-4566-9197-15E2BE8E1295}" type="pres">
      <dgm:prSet presAssocID="{57A5BD49-F91A-4EC3-8080-D9D9C37CE077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3EB805-D8BF-4600-9EF9-DE077FD7D982}" type="pres">
      <dgm:prSet presAssocID="{57A5BD49-F91A-4EC3-8080-D9D9C37CE077}" presName="rootConnector" presStyleLbl="node3" presStyleIdx="1" presStyleCnt="2"/>
      <dgm:spPr/>
      <dgm:t>
        <a:bodyPr/>
        <a:lstStyle/>
        <a:p>
          <a:endParaRPr lang="ru-RU"/>
        </a:p>
      </dgm:t>
    </dgm:pt>
    <dgm:pt modelId="{F9FAA4C9-F619-483C-8725-28FC081130A4}" type="pres">
      <dgm:prSet presAssocID="{57A5BD49-F91A-4EC3-8080-D9D9C37CE077}" presName="hierChild4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275E1424-1C4B-4D96-B46C-BACCCCB39355}" type="pres">
      <dgm:prSet presAssocID="{57A5BD49-F91A-4EC3-8080-D9D9C37CE077}" presName="hierChild5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9C4C301D-14F1-4A14-BF30-C3850DA17792}" type="pres">
      <dgm:prSet presAssocID="{C52DC97A-1354-4F67-9660-ABD3793DA5C8}" presName="hierChild5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C1E4BCA7-2504-40A6-9859-7BCE4086AB9F}" type="pres">
      <dgm:prSet presAssocID="{55A95BFB-F871-4094-B101-29C9FA260FD0}" presName="hierChild3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</dgm:ptLst>
  <dgm:cxnLst>
    <dgm:cxn modelId="{18056766-5512-4C80-9F3A-BA96B0982C02}" srcId="{C52DC97A-1354-4F67-9660-ABD3793DA5C8}" destId="{238DF941-F104-47B5-A7EA-4EBDDEF0D724}" srcOrd="0" destOrd="0" parTransId="{EA538EAA-153A-4B7A-A939-29E3A1CE3690}" sibTransId="{7308489C-8B09-4A96-A385-8116D4077536}"/>
    <dgm:cxn modelId="{D96DC9BD-B849-4E28-849D-3540E7F96E50}" type="presOf" srcId="{A20051D7-8622-4C80-A119-C746E622B02F}" destId="{71B2FFEA-78C9-48DC-90EE-8951D30B9463}" srcOrd="0" destOrd="0" presId="urn:microsoft.com/office/officeart/2005/8/layout/orgChart1"/>
    <dgm:cxn modelId="{D71FE736-8D89-406F-AF7E-743482051241}" type="presOf" srcId="{57A5BD49-F91A-4EC3-8080-D9D9C37CE077}" destId="{A53EB805-D8BF-4600-9EF9-DE077FD7D982}" srcOrd="1" destOrd="0" presId="urn:microsoft.com/office/officeart/2005/8/layout/orgChart1"/>
    <dgm:cxn modelId="{60E5A6C1-A43E-48A3-9D3D-5FB952A52B26}" type="presOf" srcId="{C52DC97A-1354-4F67-9660-ABD3793DA5C8}" destId="{0DC9BEA6-58E3-4671-88D5-D1C7EB6ECBC5}" srcOrd="1" destOrd="0" presId="urn:microsoft.com/office/officeart/2005/8/layout/orgChart1"/>
    <dgm:cxn modelId="{BCC68350-8872-414C-838C-601B193AC1D9}" srcId="{55A95BFB-F871-4094-B101-29C9FA260FD0}" destId="{C52DC97A-1354-4F67-9660-ABD3793DA5C8}" srcOrd="0" destOrd="0" parTransId="{A20051D7-8622-4C80-A119-C746E622B02F}" sibTransId="{0500FCEC-EA91-460E-A729-D627AC8F4CA5}"/>
    <dgm:cxn modelId="{CC20C44D-2A4C-4997-B192-BE7EA9A44ECE}" srcId="{576B5F34-0F2F-4CD5-9ECA-11CB3A173204}" destId="{55A95BFB-F871-4094-B101-29C9FA260FD0}" srcOrd="0" destOrd="0" parTransId="{D149FCAC-3006-49FA-BA8C-FBC1747381B7}" sibTransId="{D2A2B62B-6399-45DF-83A5-90EE8BE65658}"/>
    <dgm:cxn modelId="{876661DC-168A-4D67-9B61-095C9E977DF0}" type="presOf" srcId="{55A95BFB-F871-4094-B101-29C9FA260FD0}" destId="{2E7E0BB0-70CA-4632-B2EA-564793F5DFE3}" srcOrd="0" destOrd="0" presId="urn:microsoft.com/office/officeart/2005/8/layout/orgChart1"/>
    <dgm:cxn modelId="{A86781AE-A08E-4767-BF03-E3777DF406C5}" type="presOf" srcId="{238DF941-F104-47B5-A7EA-4EBDDEF0D724}" destId="{C19E6928-DD1B-45CD-856A-00D83362E24C}" srcOrd="1" destOrd="0" presId="urn:microsoft.com/office/officeart/2005/8/layout/orgChart1"/>
    <dgm:cxn modelId="{BCA662B3-F57C-4E13-B004-ABCC466C2F6B}" type="presOf" srcId="{EA538EAA-153A-4B7A-A939-29E3A1CE3690}" destId="{03A6138A-4991-4DAC-A53E-38FB1077B6C0}" srcOrd="0" destOrd="0" presId="urn:microsoft.com/office/officeart/2005/8/layout/orgChart1"/>
    <dgm:cxn modelId="{CD6783B3-C406-40A2-9BAF-A4EA3F52455B}" type="presOf" srcId="{C52DC97A-1354-4F67-9660-ABD3793DA5C8}" destId="{61266A64-0DE6-4AC2-B6DD-D4A6C3CD8ADC}" srcOrd="0" destOrd="0" presId="urn:microsoft.com/office/officeart/2005/8/layout/orgChart1"/>
    <dgm:cxn modelId="{C52DF062-205D-4B4F-8C35-7FDDF34084CA}" type="presOf" srcId="{576B5F34-0F2F-4CD5-9ECA-11CB3A173204}" destId="{8AD236D1-0051-49B7-B66F-1EFBF61EC690}" srcOrd="0" destOrd="0" presId="urn:microsoft.com/office/officeart/2005/8/layout/orgChart1"/>
    <dgm:cxn modelId="{D247DCF0-6262-4CB6-8443-E7A448FA20D9}" srcId="{C52DC97A-1354-4F67-9660-ABD3793DA5C8}" destId="{57A5BD49-F91A-4EC3-8080-D9D9C37CE077}" srcOrd="1" destOrd="0" parTransId="{962AC7C0-E64D-4825-9301-F5B4495E76A1}" sibTransId="{FF13B74B-E3A8-41E6-9D18-B894DF8135AE}"/>
    <dgm:cxn modelId="{526E158E-1630-4337-BE54-F8FF01878C47}" type="presOf" srcId="{238DF941-F104-47B5-A7EA-4EBDDEF0D724}" destId="{9AC7DDF1-1F95-4565-A73A-5CB5F2D5B8F8}" srcOrd="0" destOrd="0" presId="urn:microsoft.com/office/officeart/2005/8/layout/orgChart1"/>
    <dgm:cxn modelId="{0D815E34-2233-4669-9243-7953BCEB5741}" type="presOf" srcId="{57A5BD49-F91A-4EC3-8080-D9D9C37CE077}" destId="{90A194EC-6A22-4566-9197-15E2BE8E1295}" srcOrd="0" destOrd="0" presId="urn:microsoft.com/office/officeart/2005/8/layout/orgChart1"/>
    <dgm:cxn modelId="{BB9096AC-8CD5-4C83-A0F7-F3F201BB2821}" type="presOf" srcId="{55A95BFB-F871-4094-B101-29C9FA260FD0}" destId="{1FA53725-5B29-46AB-AA0D-3801DFDB02BD}" srcOrd="1" destOrd="0" presId="urn:microsoft.com/office/officeart/2005/8/layout/orgChart1"/>
    <dgm:cxn modelId="{706F4331-F02C-43CC-86E5-F08C244BEA81}" type="presOf" srcId="{962AC7C0-E64D-4825-9301-F5B4495E76A1}" destId="{51374B9F-D560-4D34-AADE-CB1686B3A6ED}" srcOrd="0" destOrd="0" presId="urn:microsoft.com/office/officeart/2005/8/layout/orgChart1"/>
    <dgm:cxn modelId="{32431823-6F1C-4AA7-AF09-BDA867A58F93}" type="presParOf" srcId="{8AD236D1-0051-49B7-B66F-1EFBF61EC690}" destId="{3BAB42BB-B207-4218-913E-DD3C7ED3BE53}" srcOrd="0" destOrd="0" presId="urn:microsoft.com/office/officeart/2005/8/layout/orgChart1"/>
    <dgm:cxn modelId="{83AD85B8-4B84-4C95-90B0-0D388C86B547}" type="presParOf" srcId="{3BAB42BB-B207-4218-913E-DD3C7ED3BE53}" destId="{ADA63E16-9AAC-4F1A-8321-74680CBD54D5}" srcOrd="0" destOrd="0" presId="urn:microsoft.com/office/officeart/2005/8/layout/orgChart1"/>
    <dgm:cxn modelId="{C8F8BCC5-BA54-4EC2-AE05-1A26DF421755}" type="presParOf" srcId="{ADA63E16-9AAC-4F1A-8321-74680CBD54D5}" destId="{2E7E0BB0-70CA-4632-B2EA-564793F5DFE3}" srcOrd="0" destOrd="0" presId="urn:microsoft.com/office/officeart/2005/8/layout/orgChart1"/>
    <dgm:cxn modelId="{8DD664FE-E6D1-4B3B-AE65-A7AE374D8952}" type="presParOf" srcId="{ADA63E16-9AAC-4F1A-8321-74680CBD54D5}" destId="{1FA53725-5B29-46AB-AA0D-3801DFDB02BD}" srcOrd="1" destOrd="0" presId="urn:microsoft.com/office/officeart/2005/8/layout/orgChart1"/>
    <dgm:cxn modelId="{2CCF3953-100F-4EB4-AAC7-5F827AC4F054}" type="presParOf" srcId="{3BAB42BB-B207-4218-913E-DD3C7ED3BE53}" destId="{A74EA09B-CBEE-4875-84FF-A0C575CC06F6}" srcOrd="1" destOrd="0" presId="urn:microsoft.com/office/officeart/2005/8/layout/orgChart1"/>
    <dgm:cxn modelId="{DC7937A7-1C19-4B2B-A8E0-7A8E430336BB}" type="presParOf" srcId="{A74EA09B-CBEE-4875-84FF-A0C575CC06F6}" destId="{71B2FFEA-78C9-48DC-90EE-8951D30B9463}" srcOrd="0" destOrd="0" presId="urn:microsoft.com/office/officeart/2005/8/layout/orgChart1"/>
    <dgm:cxn modelId="{F1535FF8-4415-459B-B972-E91561EDF85D}" type="presParOf" srcId="{A74EA09B-CBEE-4875-84FF-A0C575CC06F6}" destId="{91C3ABC5-F378-446C-8ADA-62B7D600E884}" srcOrd="1" destOrd="0" presId="urn:microsoft.com/office/officeart/2005/8/layout/orgChart1"/>
    <dgm:cxn modelId="{4FABAF0D-4DDC-4F17-AB70-7153A1CF2546}" type="presParOf" srcId="{91C3ABC5-F378-446C-8ADA-62B7D600E884}" destId="{D92F9402-12F9-4D72-B855-FE396843C827}" srcOrd="0" destOrd="0" presId="urn:microsoft.com/office/officeart/2005/8/layout/orgChart1"/>
    <dgm:cxn modelId="{FACD50B0-6539-4BA3-B0BB-1F0E5776C3C3}" type="presParOf" srcId="{D92F9402-12F9-4D72-B855-FE396843C827}" destId="{61266A64-0DE6-4AC2-B6DD-D4A6C3CD8ADC}" srcOrd="0" destOrd="0" presId="urn:microsoft.com/office/officeart/2005/8/layout/orgChart1"/>
    <dgm:cxn modelId="{B0335A8F-B3C4-468A-B8F8-60C264CCBD89}" type="presParOf" srcId="{D92F9402-12F9-4D72-B855-FE396843C827}" destId="{0DC9BEA6-58E3-4671-88D5-D1C7EB6ECBC5}" srcOrd="1" destOrd="0" presId="urn:microsoft.com/office/officeart/2005/8/layout/orgChart1"/>
    <dgm:cxn modelId="{0E124C4B-C409-4252-8A44-6B67432EDC16}" type="presParOf" srcId="{91C3ABC5-F378-446C-8ADA-62B7D600E884}" destId="{CFFEFD34-ACFD-4217-833B-C457E39B473F}" srcOrd="1" destOrd="0" presId="urn:microsoft.com/office/officeart/2005/8/layout/orgChart1"/>
    <dgm:cxn modelId="{C12D5DDA-A2BA-4452-A543-BD1B4B705959}" type="presParOf" srcId="{CFFEFD34-ACFD-4217-833B-C457E39B473F}" destId="{03A6138A-4991-4DAC-A53E-38FB1077B6C0}" srcOrd="0" destOrd="0" presId="urn:microsoft.com/office/officeart/2005/8/layout/orgChart1"/>
    <dgm:cxn modelId="{B79E0162-E801-4EC5-854A-5844A20970F2}" type="presParOf" srcId="{CFFEFD34-ACFD-4217-833B-C457E39B473F}" destId="{17131791-2977-45BA-958B-DED8ABA2EEA4}" srcOrd="1" destOrd="0" presId="urn:microsoft.com/office/officeart/2005/8/layout/orgChart1"/>
    <dgm:cxn modelId="{9133A145-6723-4B7C-AE49-FFF02DCC681C}" type="presParOf" srcId="{17131791-2977-45BA-958B-DED8ABA2EEA4}" destId="{2619DAC3-A90D-4B32-8F39-10F1D1B0C308}" srcOrd="0" destOrd="0" presId="urn:microsoft.com/office/officeart/2005/8/layout/orgChart1"/>
    <dgm:cxn modelId="{B9B289E8-E2D7-4864-8A5B-866C45323DBF}" type="presParOf" srcId="{2619DAC3-A90D-4B32-8F39-10F1D1B0C308}" destId="{9AC7DDF1-1F95-4565-A73A-5CB5F2D5B8F8}" srcOrd="0" destOrd="0" presId="urn:microsoft.com/office/officeart/2005/8/layout/orgChart1"/>
    <dgm:cxn modelId="{656B6987-8748-407A-BA82-76F76816D505}" type="presParOf" srcId="{2619DAC3-A90D-4B32-8F39-10F1D1B0C308}" destId="{C19E6928-DD1B-45CD-856A-00D83362E24C}" srcOrd="1" destOrd="0" presId="urn:microsoft.com/office/officeart/2005/8/layout/orgChart1"/>
    <dgm:cxn modelId="{6E253636-A1E0-49F0-8BED-8D390F09B652}" type="presParOf" srcId="{17131791-2977-45BA-958B-DED8ABA2EEA4}" destId="{1FF5F725-B647-4373-9CD2-3135376306A5}" srcOrd="1" destOrd="0" presId="urn:microsoft.com/office/officeart/2005/8/layout/orgChart1"/>
    <dgm:cxn modelId="{3A76F41A-04B7-4462-BC30-84F703B9FCFF}" type="presParOf" srcId="{17131791-2977-45BA-958B-DED8ABA2EEA4}" destId="{746582FD-3867-48C8-9675-0A3269298D28}" srcOrd="2" destOrd="0" presId="urn:microsoft.com/office/officeart/2005/8/layout/orgChart1"/>
    <dgm:cxn modelId="{82F4851C-9CAE-4BE4-8624-596812521FC7}" type="presParOf" srcId="{CFFEFD34-ACFD-4217-833B-C457E39B473F}" destId="{51374B9F-D560-4D34-AADE-CB1686B3A6ED}" srcOrd="2" destOrd="0" presId="urn:microsoft.com/office/officeart/2005/8/layout/orgChart1"/>
    <dgm:cxn modelId="{E29D67C4-F823-4671-AC5A-2259E3BDE53B}" type="presParOf" srcId="{CFFEFD34-ACFD-4217-833B-C457E39B473F}" destId="{F8C25E10-4B9D-41FB-A247-318B602343C5}" srcOrd="3" destOrd="0" presId="urn:microsoft.com/office/officeart/2005/8/layout/orgChart1"/>
    <dgm:cxn modelId="{0D28322A-1E95-4D26-91D5-38A727ED53DA}" type="presParOf" srcId="{F8C25E10-4B9D-41FB-A247-318B602343C5}" destId="{A44DB1C7-34DC-4677-9133-8B8A2939E35B}" srcOrd="0" destOrd="0" presId="urn:microsoft.com/office/officeart/2005/8/layout/orgChart1"/>
    <dgm:cxn modelId="{99B44006-64D3-43E7-9ED0-BDC321B00AA2}" type="presParOf" srcId="{A44DB1C7-34DC-4677-9133-8B8A2939E35B}" destId="{90A194EC-6A22-4566-9197-15E2BE8E1295}" srcOrd="0" destOrd="0" presId="urn:microsoft.com/office/officeart/2005/8/layout/orgChart1"/>
    <dgm:cxn modelId="{853A47F0-8FC4-458D-934F-5A926F87601C}" type="presParOf" srcId="{A44DB1C7-34DC-4677-9133-8B8A2939E35B}" destId="{A53EB805-D8BF-4600-9EF9-DE077FD7D982}" srcOrd="1" destOrd="0" presId="urn:microsoft.com/office/officeart/2005/8/layout/orgChart1"/>
    <dgm:cxn modelId="{A97E072F-E77F-4059-A769-D774F01D0729}" type="presParOf" srcId="{F8C25E10-4B9D-41FB-A247-318B602343C5}" destId="{F9FAA4C9-F619-483C-8725-28FC081130A4}" srcOrd="1" destOrd="0" presId="urn:microsoft.com/office/officeart/2005/8/layout/orgChart1"/>
    <dgm:cxn modelId="{D966963F-D251-4A1B-B338-785BC31FA978}" type="presParOf" srcId="{F8C25E10-4B9D-41FB-A247-318B602343C5}" destId="{275E1424-1C4B-4D96-B46C-BACCCCB39355}" srcOrd="2" destOrd="0" presId="urn:microsoft.com/office/officeart/2005/8/layout/orgChart1"/>
    <dgm:cxn modelId="{13A0D5FF-2EB7-4F31-BC62-824C1D62736A}" type="presParOf" srcId="{91C3ABC5-F378-446C-8ADA-62B7D600E884}" destId="{9C4C301D-14F1-4A14-BF30-C3850DA17792}" srcOrd="2" destOrd="0" presId="urn:microsoft.com/office/officeart/2005/8/layout/orgChart1"/>
    <dgm:cxn modelId="{C7718644-BF76-4FA8-B401-83CB3D1405AE}" type="presParOf" srcId="{3BAB42BB-B207-4218-913E-DD3C7ED3BE53}" destId="{C1E4BCA7-2504-40A6-9859-7BCE4086AB9F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42C5BA-7D56-4998-B166-9B8B58901856}">
      <dsp:nvSpPr>
        <dsp:cNvPr id="0" name=""/>
        <dsp:cNvSpPr/>
      </dsp:nvSpPr>
      <dsp:spPr>
        <a:xfrm>
          <a:off x="4169161" y="2567856"/>
          <a:ext cx="1829826" cy="145992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ДР </a:t>
          </a:r>
          <a:r>
            <a:rPr lang="ru-RU" sz="2300" b="1" kern="1200" dirty="0" err="1" smtClean="0"/>
            <a:t>АРМиД</a:t>
          </a:r>
          <a:r>
            <a:rPr lang="ru-RU" sz="2300" b="1" kern="1200" dirty="0" smtClean="0"/>
            <a:t>  </a:t>
          </a:r>
          <a:endParaRPr lang="ru-RU" sz="2300" kern="1200" dirty="0"/>
        </a:p>
      </dsp:txBody>
      <dsp:txXfrm>
        <a:off x="4169161" y="2567856"/>
        <a:ext cx="1829826" cy="1459927"/>
      </dsp:txXfrm>
    </dsp:sp>
    <dsp:sp modelId="{969EA0DF-1E11-4D70-8E83-73DB02A34993}">
      <dsp:nvSpPr>
        <dsp:cNvPr id="0" name=""/>
        <dsp:cNvSpPr/>
      </dsp:nvSpPr>
      <dsp:spPr>
        <a:xfrm rot="16200000">
          <a:off x="4801262" y="1846646"/>
          <a:ext cx="565624" cy="4072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6200000">
        <a:off x="4801262" y="1846646"/>
        <a:ext cx="565624" cy="407218"/>
      </dsp:txXfrm>
    </dsp:sp>
    <dsp:sp modelId="{E01F94A7-CF61-4691-9DAC-5D8A945ADA28}">
      <dsp:nvSpPr>
        <dsp:cNvPr id="0" name=""/>
        <dsp:cNvSpPr/>
      </dsp:nvSpPr>
      <dsp:spPr>
        <a:xfrm>
          <a:off x="4088379" y="3511"/>
          <a:ext cx="1991390" cy="149712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Интеграция: Реальное взаимодействие, сотрудничество</a:t>
          </a:r>
          <a:endParaRPr lang="ru-RU" sz="1300" kern="1200" dirty="0"/>
        </a:p>
      </dsp:txBody>
      <dsp:txXfrm>
        <a:off x="4088379" y="3511"/>
        <a:ext cx="1991390" cy="1497128"/>
      </dsp:txXfrm>
    </dsp:sp>
    <dsp:sp modelId="{42D6C91B-1D9E-41C7-9FB2-3B812D0F5F5B}">
      <dsp:nvSpPr>
        <dsp:cNvPr id="0" name=""/>
        <dsp:cNvSpPr/>
      </dsp:nvSpPr>
      <dsp:spPr>
        <a:xfrm rot="19289227">
          <a:off x="5915672" y="2093839"/>
          <a:ext cx="850920" cy="4072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301544"/>
                <a:satOff val="-7400"/>
                <a:lumOff val="2378"/>
                <a:alphaOff val="0"/>
                <a:shade val="63000"/>
                <a:satMod val="165000"/>
              </a:schemeClr>
            </a:gs>
            <a:gs pos="30000">
              <a:schemeClr val="accent4">
                <a:hueOff val="1301544"/>
                <a:satOff val="-7400"/>
                <a:lumOff val="2378"/>
                <a:alphaOff val="0"/>
                <a:shade val="58000"/>
                <a:satMod val="165000"/>
              </a:schemeClr>
            </a:gs>
            <a:gs pos="75000">
              <a:schemeClr val="accent4">
                <a:hueOff val="1301544"/>
                <a:satOff val="-7400"/>
                <a:lumOff val="2378"/>
                <a:alphaOff val="0"/>
                <a:shade val="30000"/>
                <a:satMod val="175000"/>
              </a:schemeClr>
            </a:gs>
            <a:gs pos="100000">
              <a:schemeClr val="accent4">
                <a:hueOff val="1301544"/>
                <a:satOff val="-7400"/>
                <a:lumOff val="2378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9289227">
        <a:off x="5915672" y="2093839"/>
        <a:ext cx="850920" cy="407218"/>
      </dsp:txXfrm>
    </dsp:sp>
    <dsp:sp modelId="{4D317423-2F31-47BF-A82E-82290C76C960}">
      <dsp:nvSpPr>
        <dsp:cNvPr id="0" name=""/>
        <dsp:cNvSpPr/>
      </dsp:nvSpPr>
      <dsp:spPr>
        <a:xfrm>
          <a:off x="6684515" y="329340"/>
          <a:ext cx="2112987" cy="1708163"/>
        </a:xfrm>
        <a:prstGeom prst="ellipse">
          <a:avLst/>
        </a:prstGeom>
        <a:gradFill rotWithShape="0">
          <a:gsLst>
            <a:gs pos="0">
              <a:schemeClr val="accent4">
                <a:hueOff val="1301544"/>
                <a:satOff val="-7400"/>
                <a:lumOff val="2378"/>
                <a:alphaOff val="0"/>
                <a:shade val="63000"/>
                <a:satMod val="165000"/>
              </a:schemeClr>
            </a:gs>
            <a:gs pos="30000">
              <a:schemeClr val="accent4">
                <a:hueOff val="1301544"/>
                <a:satOff val="-7400"/>
                <a:lumOff val="2378"/>
                <a:alphaOff val="0"/>
                <a:shade val="58000"/>
                <a:satMod val="165000"/>
              </a:schemeClr>
            </a:gs>
            <a:gs pos="75000">
              <a:schemeClr val="accent4">
                <a:hueOff val="1301544"/>
                <a:satOff val="-7400"/>
                <a:lumOff val="2378"/>
                <a:alphaOff val="0"/>
                <a:shade val="30000"/>
                <a:satMod val="175000"/>
              </a:schemeClr>
            </a:gs>
            <a:gs pos="100000">
              <a:schemeClr val="accent4">
                <a:hueOff val="1301544"/>
                <a:satOff val="-7400"/>
                <a:lumOff val="2378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Коррекция информационного пространства, как воспитательной среды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6684515" y="329340"/>
        <a:ext cx="2112987" cy="1708163"/>
      </dsp:txXfrm>
    </dsp:sp>
    <dsp:sp modelId="{4BB2B974-F683-4C4E-87C6-4BBF7F2E5902}">
      <dsp:nvSpPr>
        <dsp:cNvPr id="0" name=""/>
        <dsp:cNvSpPr/>
      </dsp:nvSpPr>
      <dsp:spPr>
        <a:xfrm rot="21397083">
          <a:off x="6248128" y="3007439"/>
          <a:ext cx="608560" cy="4072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2603087"/>
                <a:satOff val="-14800"/>
                <a:lumOff val="4755"/>
                <a:alphaOff val="0"/>
                <a:shade val="63000"/>
                <a:satMod val="165000"/>
              </a:schemeClr>
            </a:gs>
            <a:gs pos="30000">
              <a:schemeClr val="accent4">
                <a:hueOff val="2603087"/>
                <a:satOff val="-14800"/>
                <a:lumOff val="4755"/>
                <a:alphaOff val="0"/>
                <a:shade val="58000"/>
                <a:satMod val="165000"/>
              </a:schemeClr>
            </a:gs>
            <a:gs pos="75000">
              <a:schemeClr val="accent4">
                <a:hueOff val="2603087"/>
                <a:satOff val="-14800"/>
                <a:lumOff val="4755"/>
                <a:alphaOff val="0"/>
                <a:shade val="30000"/>
                <a:satMod val="175000"/>
              </a:schemeClr>
            </a:gs>
            <a:gs pos="100000">
              <a:schemeClr val="accent4">
                <a:hueOff val="2603087"/>
                <a:satOff val="-14800"/>
                <a:lumOff val="4755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21397083">
        <a:off x="6248128" y="3007439"/>
        <a:ext cx="608560" cy="407218"/>
      </dsp:txXfrm>
    </dsp:sp>
    <dsp:sp modelId="{B0347D47-B705-4603-923E-080409E917BB}">
      <dsp:nvSpPr>
        <dsp:cNvPr id="0" name=""/>
        <dsp:cNvSpPr/>
      </dsp:nvSpPr>
      <dsp:spPr>
        <a:xfrm>
          <a:off x="7136960" y="2355260"/>
          <a:ext cx="2459811" cy="1497128"/>
        </a:xfrm>
        <a:prstGeom prst="ellipse">
          <a:avLst/>
        </a:prstGeom>
        <a:gradFill rotWithShape="0">
          <a:gsLst>
            <a:gs pos="0">
              <a:schemeClr val="accent4">
                <a:hueOff val="2603087"/>
                <a:satOff val="-14800"/>
                <a:lumOff val="4755"/>
                <a:alphaOff val="0"/>
                <a:shade val="63000"/>
                <a:satMod val="165000"/>
              </a:schemeClr>
            </a:gs>
            <a:gs pos="30000">
              <a:schemeClr val="accent4">
                <a:hueOff val="2603087"/>
                <a:satOff val="-14800"/>
                <a:lumOff val="4755"/>
                <a:alphaOff val="0"/>
                <a:shade val="58000"/>
                <a:satMod val="165000"/>
              </a:schemeClr>
            </a:gs>
            <a:gs pos="75000">
              <a:schemeClr val="accent4">
                <a:hueOff val="2603087"/>
                <a:satOff val="-14800"/>
                <a:lumOff val="4755"/>
                <a:alphaOff val="0"/>
                <a:shade val="30000"/>
                <a:satMod val="175000"/>
              </a:schemeClr>
            </a:gs>
            <a:gs pos="100000">
              <a:schemeClr val="accent4">
                <a:hueOff val="2603087"/>
                <a:satOff val="-14800"/>
                <a:lumOff val="4755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 Black" pitchFamily="34" charset="0"/>
            </a:rPr>
            <a:t>ОЗДОРОВЛЕНИЕ</a:t>
          </a:r>
          <a:endParaRPr lang="ru-RU" sz="1400" kern="1200" dirty="0">
            <a:latin typeface="Arial Black" pitchFamily="34" charset="0"/>
          </a:endParaRPr>
        </a:p>
      </dsp:txBody>
      <dsp:txXfrm>
        <a:off x="7136960" y="2355260"/>
        <a:ext cx="2459811" cy="1497128"/>
      </dsp:txXfrm>
    </dsp:sp>
    <dsp:sp modelId="{8D0882EC-1F58-4D6A-BA61-D08F262F6E2E}">
      <dsp:nvSpPr>
        <dsp:cNvPr id="0" name=""/>
        <dsp:cNvSpPr/>
      </dsp:nvSpPr>
      <dsp:spPr>
        <a:xfrm rot="1787207">
          <a:off x="6103806" y="3946738"/>
          <a:ext cx="939326" cy="4072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3904631"/>
                <a:satOff val="-22201"/>
                <a:lumOff val="7133"/>
                <a:alphaOff val="0"/>
                <a:shade val="63000"/>
                <a:satMod val="165000"/>
              </a:schemeClr>
            </a:gs>
            <a:gs pos="30000">
              <a:schemeClr val="accent4">
                <a:hueOff val="3904631"/>
                <a:satOff val="-22201"/>
                <a:lumOff val="7133"/>
                <a:alphaOff val="0"/>
                <a:shade val="58000"/>
                <a:satMod val="165000"/>
              </a:schemeClr>
            </a:gs>
            <a:gs pos="75000">
              <a:schemeClr val="accent4">
                <a:hueOff val="3904631"/>
                <a:satOff val="-22201"/>
                <a:lumOff val="7133"/>
                <a:alphaOff val="0"/>
                <a:shade val="30000"/>
                <a:satMod val="175000"/>
              </a:schemeClr>
            </a:gs>
            <a:gs pos="100000">
              <a:schemeClr val="accent4">
                <a:hueOff val="3904631"/>
                <a:satOff val="-22201"/>
                <a:lumOff val="7133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787207">
        <a:off x="6103806" y="3946738"/>
        <a:ext cx="939326" cy="407218"/>
      </dsp:txXfrm>
    </dsp:sp>
    <dsp:sp modelId="{72F106FB-F354-4F37-B94A-9B475CD22D23}">
      <dsp:nvSpPr>
        <dsp:cNvPr id="0" name=""/>
        <dsp:cNvSpPr/>
      </dsp:nvSpPr>
      <dsp:spPr>
        <a:xfrm>
          <a:off x="7112014" y="4334908"/>
          <a:ext cx="2183307" cy="1497128"/>
        </a:xfrm>
        <a:prstGeom prst="ellipse">
          <a:avLst/>
        </a:prstGeom>
        <a:gradFill rotWithShape="0">
          <a:gsLst>
            <a:gs pos="0">
              <a:schemeClr val="accent4">
                <a:hueOff val="3904631"/>
                <a:satOff val="-22201"/>
                <a:lumOff val="7133"/>
                <a:alphaOff val="0"/>
                <a:shade val="63000"/>
                <a:satMod val="165000"/>
              </a:schemeClr>
            </a:gs>
            <a:gs pos="30000">
              <a:schemeClr val="accent4">
                <a:hueOff val="3904631"/>
                <a:satOff val="-22201"/>
                <a:lumOff val="7133"/>
                <a:alphaOff val="0"/>
                <a:shade val="58000"/>
                <a:satMod val="165000"/>
              </a:schemeClr>
            </a:gs>
            <a:gs pos="75000">
              <a:schemeClr val="accent4">
                <a:hueOff val="3904631"/>
                <a:satOff val="-22201"/>
                <a:lumOff val="7133"/>
                <a:alphaOff val="0"/>
                <a:shade val="30000"/>
                <a:satMod val="175000"/>
              </a:schemeClr>
            </a:gs>
            <a:gs pos="100000">
              <a:schemeClr val="accent4">
                <a:hueOff val="3904631"/>
                <a:satOff val="-22201"/>
                <a:lumOff val="7133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Arial Black" pitchFamily="34" charset="0"/>
            </a:rPr>
            <a:t>Дополнительное образование</a:t>
          </a:r>
          <a:endParaRPr lang="ru-RU" sz="1200" kern="1200" dirty="0">
            <a:solidFill>
              <a:schemeClr val="bg1"/>
            </a:solidFill>
            <a:latin typeface="Arial Black" pitchFamily="34" charset="0"/>
          </a:endParaRPr>
        </a:p>
      </dsp:txBody>
      <dsp:txXfrm>
        <a:off x="7112014" y="4334908"/>
        <a:ext cx="2183307" cy="1497128"/>
      </dsp:txXfrm>
    </dsp:sp>
    <dsp:sp modelId="{5980345A-0982-4810-9039-A6A4F3E91929}">
      <dsp:nvSpPr>
        <dsp:cNvPr id="0" name=""/>
        <dsp:cNvSpPr/>
      </dsp:nvSpPr>
      <dsp:spPr>
        <a:xfrm rot="4070929">
          <a:off x="5264017" y="4350126"/>
          <a:ext cx="662678" cy="4072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5206174"/>
                <a:satOff val="-29601"/>
                <a:lumOff val="9510"/>
                <a:alphaOff val="0"/>
                <a:shade val="63000"/>
                <a:satMod val="165000"/>
              </a:schemeClr>
            </a:gs>
            <a:gs pos="30000">
              <a:schemeClr val="accent4">
                <a:hueOff val="5206174"/>
                <a:satOff val="-29601"/>
                <a:lumOff val="9510"/>
                <a:alphaOff val="0"/>
                <a:shade val="58000"/>
                <a:satMod val="165000"/>
              </a:schemeClr>
            </a:gs>
            <a:gs pos="75000">
              <a:schemeClr val="accent4">
                <a:hueOff val="5206174"/>
                <a:satOff val="-29601"/>
                <a:lumOff val="9510"/>
                <a:alphaOff val="0"/>
                <a:shade val="30000"/>
                <a:satMod val="175000"/>
              </a:schemeClr>
            </a:gs>
            <a:gs pos="100000">
              <a:schemeClr val="accent4">
                <a:hueOff val="5206174"/>
                <a:satOff val="-29601"/>
                <a:lumOff val="951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4070929">
        <a:off x="5264017" y="4350126"/>
        <a:ext cx="662678" cy="407218"/>
      </dsp:txXfrm>
    </dsp:sp>
    <dsp:sp modelId="{642A19A3-4791-4B3E-9B00-65A413AF8BBA}">
      <dsp:nvSpPr>
        <dsp:cNvPr id="0" name=""/>
        <dsp:cNvSpPr/>
      </dsp:nvSpPr>
      <dsp:spPr>
        <a:xfrm>
          <a:off x="5069541" y="5121071"/>
          <a:ext cx="2123032" cy="1497128"/>
        </a:xfrm>
        <a:prstGeom prst="ellipse">
          <a:avLst/>
        </a:prstGeom>
        <a:gradFill rotWithShape="0">
          <a:gsLst>
            <a:gs pos="0">
              <a:schemeClr val="accent4">
                <a:hueOff val="5206174"/>
                <a:satOff val="-29601"/>
                <a:lumOff val="9510"/>
                <a:alphaOff val="0"/>
                <a:shade val="63000"/>
                <a:satMod val="165000"/>
              </a:schemeClr>
            </a:gs>
            <a:gs pos="30000">
              <a:schemeClr val="accent4">
                <a:hueOff val="5206174"/>
                <a:satOff val="-29601"/>
                <a:lumOff val="9510"/>
                <a:alphaOff val="0"/>
                <a:shade val="58000"/>
                <a:satMod val="165000"/>
              </a:schemeClr>
            </a:gs>
            <a:gs pos="75000">
              <a:schemeClr val="accent4">
                <a:hueOff val="5206174"/>
                <a:satOff val="-29601"/>
                <a:lumOff val="9510"/>
                <a:alphaOff val="0"/>
                <a:shade val="30000"/>
                <a:satMod val="175000"/>
              </a:schemeClr>
            </a:gs>
            <a:gs pos="100000">
              <a:schemeClr val="accent4">
                <a:hueOff val="5206174"/>
                <a:satOff val="-29601"/>
                <a:lumOff val="951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Легализация неформальных объединений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5069541" y="5121071"/>
        <a:ext cx="2123032" cy="1497128"/>
      </dsp:txXfrm>
    </dsp:sp>
    <dsp:sp modelId="{A4360037-7AB6-4AEB-A834-E2A6BA754B1B}">
      <dsp:nvSpPr>
        <dsp:cNvPr id="0" name=""/>
        <dsp:cNvSpPr/>
      </dsp:nvSpPr>
      <dsp:spPr>
        <a:xfrm rot="6821467">
          <a:off x="4228996" y="4317016"/>
          <a:ext cx="637061" cy="4072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6507718"/>
                <a:satOff val="-37001"/>
                <a:lumOff val="11888"/>
                <a:alphaOff val="0"/>
                <a:shade val="63000"/>
                <a:satMod val="165000"/>
              </a:schemeClr>
            </a:gs>
            <a:gs pos="30000">
              <a:schemeClr val="accent4">
                <a:hueOff val="6507718"/>
                <a:satOff val="-37001"/>
                <a:lumOff val="11888"/>
                <a:alphaOff val="0"/>
                <a:shade val="58000"/>
                <a:satMod val="165000"/>
              </a:schemeClr>
            </a:gs>
            <a:gs pos="75000">
              <a:schemeClr val="accent4">
                <a:hueOff val="6507718"/>
                <a:satOff val="-37001"/>
                <a:lumOff val="11888"/>
                <a:alphaOff val="0"/>
                <a:shade val="30000"/>
                <a:satMod val="175000"/>
              </a:schemeClr>
            </a:gs>
            <a:gs pos="100000">
              <a:schemeClr val="accent4">
                <a:hueOff val="6507718"/>
                <a:satOff val="-37001"/>
                <a:lumOff val="11888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6821467">
        <a:off x="4228996" y="4317016"/>
        <a:ext cx="637061" cy="407218"/>
      </dsp:txXfrm>
    </dsp:sp>
    <dsp:sp modelId="{C0ABF208-08F1-4F51-BBAB-7DA585380446}">
      <dsp:nvSpPr>
        <dsp:cNvPr id="0" name=""/>
        <dsp:cNvSpPr/>
      </dsp:nvSpPr>
      <dsp:spPr>
        <a:xfrm>
          <a:off x="2994093" y="5049608"/>
          <a:ext cx="1985731" cy="1497128"/>
        </a:xfrm>
        <a:prstGeom prst="ellipse">
          <a:avLst/>
        </a:prstGeom>
        <a:gradFill rotWithShape="0">
          <a:gsLst>
            <a:gs pos="0">
              <a:schemeClr val="accent4">
                <a:hueOff val="6507718"/>
                <a:satOff val="-37001"/>
                <a:lumOff val="11888"/>
                <a:alphaOff val="0"/>
                <a:shade val="63000"/>
                <a:satMod val="165000"/>
              </a:schemeClr>
            </a:gs>
            <a:gs pos="30000">
              <a:schemeClr val="accent4">
                <a:hueOff val="6507718"/>
                <a:satOff val="-37001"/>
                <a:lumOff val="11888"/>
                <a:alphaOff val="0"/>
                <a:shade val="58000"/>
                <a:satMod val="165000"/>
              </a:schemeClr>
            </a:gs>
            <a:gs pos="75000">
              <a:schemeClr val="accent4">
                <a:hueOff val="6507718"/>
                <a:satOff val="-37001"/>
                <a:lumOff val="11888"/>
                <a:alphaOff val="0"/>
                <a:shade val="30000"/>
                <a:satMod val="175000"/>
              </a:schemeClr>
            </a:gs>
            <a:gs pos="100000">
              <a:schemeClr val="accent4">
                <a:hueOff val="6507718"/>
                <a:satOff val="-37001"/>
                <a:lumOff val="11888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Гражданское воспитание: </a:t>
          </a:r>
          <a:r>
            <a:rPr lang="ru-RU" sz="1400" kern="1200" dirty="0" smtClean="0">
              <a:solidFill>
                <a:schemeClr val="bg1"/>
              </a:solidFill>
            </a:rPr>
            <a:t>Моделирование социальных процессов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2994093" y="5049608"/>
        <a:ext cx="1985731" cy="1497128"/>
      </dsp:txXfrm>
    </dsp:sp>
    <dsp:sp modelId="{B29085F6-0447-4962-8BA0-0E5E1FC64C7E}">
      <dsp:nvSpPr>
        <dsp:cNvPr id="0" name=""/>
        <dsp:cNvSpPr/>
      </dsp:nvSpPr>
      <dsp:spPr>
        <a:xfrm rot="9180733">
          <a:off x="3303215" y="3805688"/>
          <a:ext cx="767538" cy="4072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7809261"/>
                <a:satOff val="-44401"/>
                <a:lumOff val="14265"/>
                <a:alphaOff val="0"/>
                <a:shade val="63000"/>
                <a:satMod val="165000"/>
              </a:schemeClr>
            </a:gs>
            <a:gs pos="30000">
              <a:schemeClr val="accent4">
                <a:hueOff val="7809261"/>
                <a:satOff val="-44401"/>
                <a:lumOff val="14265"/>
                <a:alphaOff val="0"/>
                <a:shade val="58000"/>
                <a:satMod val="165000"/>
              </a:schemeClr>
            </a:gs>
            <a:gs pos="75000">
              <a:schemeClr val="accent4">
                <a:hueOff val="7809261"/>
                <a:satOff val="-44401"/>
                <a:lumOff val="14265"/>
                <a:alphaOff val="0"/>
                <a:shade val="30000"/>
                <a:satMod val="175000"/>
              </a:schemeClr>
            </a:gs>
            <a:gs pos="100000">
              <a:schemeClr val="accent4">
                <a:hueOff val="7809261"/>
                <a:satOff val="-44401"/>
                <a:lumOff val="14265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9180733">
        <a:off x="3303215" y="3805688"/>
        <a:ext cx="767538" cy="407218"/>
      </dsp:txXfrm>
    </dsp:sp>
    <dsp:sp modelId="{CAC48458-6C40-4A6D-906A-6A4F9407F6E9}">
      <dsp:nvSpPr>
        <dsp:cNvPr id="0" name=""/>
        <dsp:cNvSpPr/>
      </dsp:nvSpPr>
      <dsp:spPr>
        <a:xfrm>
          <a:off x="622781" y="4071955"/>
          <a:ext cx="2734804" cy="1602900"/>
        </a:xfrm>
        <a:prstGeom prst="ellipse">
          <a:avLst/>
        </a:prstGeom>
        <a:gradFill rotWithShape="0">
          <a:gsLst>
            <a:gs pos="0">
              <a:schemeClr val="accent4">
                <a:hueOff val="7809261"/>
                <a:satOff val="-44401"/>
                <a:lumOff val="14265"/>
                <a:alphaOff val="0"/>
                <a:shade val="63000"/>
                <a:satMod val="165000"/>
              </a:schemeClr>
            </a:gs>
            <a:gs pos="30000">
              <a:schemeClr val="accent4">
                <a:hueOff val="7809261"/>
                <a:satOff val="-44401"/>
                <a:lumOff val="14265"/>
                <a:alphaOff val="0"/>
                <a:shade val="58000"/>
                <a:satMod val="165000"/>
              </a:schemeClr>
            </a:gs>
            <a:gs pos="75000">
              <a:schemeClr val="accent4">
                <a:hueOff val="7809261"/>
                <a:satOff val="-44401"/>
                <a:lumOff val="14265"/>
                <a:alphaOff val="0"/>
                <a:shade val="30000"/>
                <a:satMod val="175000"/>
              </a:schemeClr>
            </a:gs>
            <a:gs pos="100000">
              <a:schemeClr val="accent4">
                <a:hueOff val="7809261"/>
                <a:satOff val="-44401"/>
                <a:lumOff val="14265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Предпрофильная</a:t>
          </a:r>
          <a:r>
            <a:rPr lang="ru-RU" sz="1600" kern="1200" dirty="0" smtClean="0"/>
            <a:t> подготовка, </a:t>
          </a:r>
          <a:r>
            <a:rPr lang="ru-RU" sz="1400" kern="1200" dirty="0" smtClean="0"/>
            <a:t>ПРОФРИЕНТАЦИЯ</a:t>
          </a:r>
          <a:endParaRPr lang="ru-RU" sz="1400" kern="1200" dirty="0"/>
        </a:p>
      </dsp:txBody>
      <dsp:txXfrm>
        <a:off x="622781" y="4071955"/>
        <a:ext cx="2734804" cy="1602900"/>
      </dsp:txXfrm>
    </dsp:sp>
    <dsp:sp modelId="{512F61D3-6897-455C-922F-AA8803994593}">
      <dsp:nvSpPr>
        <dsp:cNvPr id="0" name=""/>
        <dsp:cNvSpPr/>
      </dsp:nvSpPr>
      <dsp:spPr>
        <a:xfrm rot="11103584">
          <a:off x="3178924" y="2956761"/>
          <a:ext cx="705489" cy="4072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9110804"/>
                <a:satOff val="-51802"/>
                <a:lumOff val="16643"/>
                <a:alphaOff val="0"/>
                <a:shade val="63000"/>
                <a:satMod val="165000"/>
              </a:schemeClr>
            </a:gs>
            <a:gs pos="30000">
              <a:schemeClr val="accent4">
                <a:hueOff val="9110804"/>
                <a:satOff val="-51802"/>
                <a:lumOff val="16643"/>
                <a:alphaOff val="0"/>
                <a:shade val="58000"/>
                <a:satMod val="165000"/>
              </a:schemeClr>
            </a:gs>
            <a:gs pos="75000">
              <a:schemeClr val="accent4">
                <a:hueOff val="9110804"/>
                <a:satOff val="-51802"/>
                <a:lumOff val="16643"/>
                <a:alphaOff val="0"/>
                <a:shade val="30000"/>
                <a:satMod val="175000"/>
              </a:schemeClr>
            </a:gs>
            <a:gs pos="100000">
              <a:schemeClr val="accent4">
                <a:hueOff val="9110804"/>
                <a:satOff val="-51802"/>
                <a:lumOff val="16643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1103584">
        <a:off x="3178924" y="2956761"/>
        <a:ext cx="705489" cy="407218"/>
      </dsp:txXfrm>
    </dsp:sp>
    <dsp:sp modelId="{3152C96F-EDF3-42BC-B0E4-9D4F456B0965}">
      <dsp:nvSpPr>
        <dsp:cNvPr id="0" name=""/>
        <dsp:cNvSpPr/>
      </dsp:nvSpPr>
      <dsp:spPr>
        <a:xfrm>
          <a:off x="831420" y="2156240"/>
          <a:ext cx="2022904" cy="1709211"/>
        </a:xfrm>
        <a:prstGeom prst="ellipse">
          <a:avLst/>
        </a:prstGeom>
        <a:gradFill rotWithShape="0">
          <a:gsLst>
            <a:gs pos="0">
              <a:schemeClr val="accent4">
                <a:hueOff val="9110804"/>
                <a:satOff val="-51802"/>
                <a:lumOff val="16643"/>
                <a:alphaOff val="0"/>
                <a:shade val="63000"/>
                <a:satMod val="165000"/>
              </a:schemeClr>
            </a:gs>
            <a:gs pos="30000">
              <a:schemeClr val="accent4">
                <a:hueOff val="9110804"/>
                <a:satOff val="-51802"/>
                <a:lumOff val="16643"/>
                <a:alphaOff val="0"/>
                <a:shade val="58000"/>
                <a:satMod val="165000"/>
              </a:schemeClr>
            </a:gs>
            <a:gs pos="75000">
              <a:schemeClr val="accent4">
                <a:hueOff val="9110804"/>
                <a:satOff val="-51802"/>
                <a:lumOff val="16643"/>
                <a:alphaOff val="0"/>
                <a:shade val="30000"/>
                <a:satMod val="175000"/>
              </a:schemeClr>
            </a:gs>
            <a:gs pos="100000">
              <a:schemeClr val="accent4">
                <a:hueOff val="9110804"/>
                <a:satOff val="-51802"/>
                <a:lumOff val="16643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Комплексная программа поиска, отбора и подготовки детского и молодежного актива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831420" y="2156240"/>
        <a:ext cx="2022904" cy="1709211"/>
      </dsp:txXfrm>
    </dsp:sp>
    <dsp:sp modelId="{B00795DC-224A-46A0-A20E-3F1BD89ACB37}">
      <dsp:nvSpPr>
        <dsp:cNvPr id="0" name=""/>
        <dsp:cNvSpPr/>
      </dsp:nvSpPr>
      <dsp:spPr>
        <a:xfrm rot="13137798">
          <a:off x="3347306" y="2054853"/>
          <a:ext cx="903171" cy="4072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0412348"/>
                <a:satOff val="-59202"/>
                <a:lumOff val="19020"/>
                <a:alphaOff val="0"/>
                <a:shade val="63000"/>
                <a:satMod val="165000"/>
              </a:schemeClr>
            </a:gs>
            <a:gs pos="30000">
              <a:schemeClr val="accent4">
                <a:hueOff val="10412348"/>
                <a:satOff val="-59202"/>
                <a:lumOff val="19020"/>
                <a:alphaOff val="0"/>
                <a:shade val="58000"/>
                <a:satMod val="165000"/>
              </a:schemeClr>
            </a:gs>
            <a:gs pos="75000">
              <a:schemeClr val="accent4">
                <a:hueOff val="10412348"/>
                <a:satOff val="-59202"/>
                <a:lumOff val="19020"/>
                <a:alphaOff val="0"/>
                <a:shade val="30000"/>
                <a:satMod val="175000"/>
              </a:schemeClr>
            </a:gs>
            <a:gs pos="100000">
              <a:schemeClr val="accent4">
                <a:hueOff val="10412348"/>
                <a:satOff val="-59202"/>
                <a:lumOff val="1902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3137798">
        <a:off x="3347306" y="2054853"/>
        <a:ext cx="903171" cy="407218"/>
      </dsp:txXfrm>
    </dsp:sp>
    <dsp:sp modelId="{1AA5813B-4B52-42FC-BA21-E477D2425452}">
      <dsp:nvSpPr>
        <dsp:cNvPr id="0" name=""/>
        <dsp:cNvSpPr/>
      </dsp:nvSpPr>
      <dsp:spPr>
        <a:xfrm>
          <a:off x="1152068" y="258849"/>
          <a:ext cx="2382185" cy="1644655"/>
        </a:xfrm>
        <a:prstGeom prst="ellipse">
          <a:avLst/>
        </a:prstGeom>
        <a:gradFill rotWithShape="0">
          <a:gsLst>
            <a:gs pos="0">
              <a:schemeClr val="accent4">
                <a:hueOff val="10412348"/>
                <a:satOff val="-59202"/>
                <a:lumOff val="19020"/>
                <a:alphaOff val="0"/>
                <a:shade val="63000"/>
                <a:satMod val="165000"/>
              </a:schemeClr>
            </a:gs>
            <a:gs pos="30000">
              <a:schemeClr val="accent4">
                <a:hueOff val="10412348"/>
                <a:satOff val="-59202"/>
                <a:lumOff val="19020"/>
                <a:alphaOff val="0"/>
                <a:shade val="58000"/>
                <a:satMod val="165000"/>
              </a:schemeClr>
            </a:gs>
            <a:gs pos="75000">
              <a:schemeClr val="accent4">
                <a:hueOff val="10412348"/>
                <a:satOff val="-59202"/>
                <a:lumOff val="19020"/>
                <a:alphaOff val="0"/>
                <a:shade val="30000"/>
                <a:satMod val="175000"/>
              </a:schemeClr>
            </a:gs>
            <a:gs pos="100000">
              <a:schemeClr val="accent4">
                <a:hueOff val="10412348"/>
                <a:satOff val="-59202"/>
                <a:lumOff val="1902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Социализация: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Моделирование взаимодействий социальных групп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1152068" y="258849"/>
        <a:ext cx="2382185" cy="164465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6.bin"/><Relationship Id="rId2" Type="http://schemas.microsoft.com/office/2006/relationships/legacyDiagramText" Target="legacyDiagramText5.bin"/><Relationship Id="rId1" Type="http://schemas.microsoft.com/office/2006/relationships/legacyDiagramText" Target="legacyDiagramText4.bin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CB3BF-D057-4DBF-A33B-2570396D221E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FC9F6-BD08-4AC2-8D0E-FE218EE26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472796-54EB-48A5-BDCD-62600F37FB27}" type="slidenum">
              <a:rPr lang="ru-RU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0D0511-6914-45F0-B890-DB63BF1E43CE}" type="slidenum">
              <a:rPr lang="ru-RU"/>
              <a:pPr/>
              <a:t>49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5800" y="3733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C1F9F-775D-4549-AFC9-9943EB39A9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838200" y="1905000"/>
            <a:ext cx="8007350" cy="41910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C582FB88-0172-4A26-95BC-A49BE30A71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21BC64E4-D70E-4A70-A2DD-5020ED7677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jpeg"/><Relationship Id="rId11" Type="http://schemas.openxmlformats.org/officeDocument/2006/relationships/image" Target="../media/image83.jpeg"/><Relationship Id="rId5" Type="http://schemas.openxmlformats.org/officeDocument/2006/relationships/image" Target="../media/image77.jpeg"/><Relationship Id="rId10" Type="http://schemas.openxmlformats.org/officeDocument/2006/relationships/image" Target="../media/image82.jpeg"/><Relationship Id="rId4" Type="http://schemas.openxmlformats.org/officeDocument/2006/relationships/image" Target="../media/image76.jpeg"/><Relationship Id="rId9" Type="http://schemas.openxmlformats.org/officeDocument/2006/relationships/image" Target="../media/image81.jpeg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eg"/><Relationship Id="rId13" Type="http://schemas.openxmlformats.org/officeDocument/2006/relationships/image" Target="../media/image102.jpeg"/><Relationship Id="rId18" Type="http://schemas.openxmlformats.org/officeDocument/2006/relationships/image" Target="../media/image107.jpeg"/><Relationship Id="rId26" Type="http://schemas.openxmlformats.org/officeDocument/2006/relationships/image" Target="../media/image115.jpeg"/><Relationship Id="rId39" Type="http://schemas.openxmlformats.org/officeDocument/2006/relationships/image" Target="../media/image127.jpeg"/><Relationship Id="rId3" Type="http://schemas.openxmlformats.org/officeDocument/2006/relationships/image" Target="../media/image92.jpeg"/><Relationship Id="rId21" Type="http://schemas.openxmlformats.org/officeDocument/2006/relationships/image" Target="../media/image110.jpeg"/><Relationship Id="rId34" Type="http://schemas.openxmlformats.org/officeDocument/2006/relationships/image" Target="../media/image122.jpeg"/><Relationship Id="rId7" Type="http://schemas.openxmlformats.org/officeDocument/2006/relationships/image" Target="../media/image96.jpeg"/><Relationship Id="rId12" Type="http://schemas.openxmlformats.org/officeDocument/2006/relationships/image" Target="../media/image101.jpeg"/><Relationship Id="rId17" Type="http://schemas.openxmlformats.org/officeDocument/2006/relationships/image" Target="../media/image106.jpeg"/><Relationship Id="rId25" Type="http://schemas.openxmlformats.org/officeDocument/2006/relationships/image" Target="../media/image114.jpeg"/><Relationship Id="rId33" Type="http://schemas.openxmlformats.org/officeDocument/2006/relationships/image" Target="../media/image121.jpeg"/><Relationship Id="rId38" Type="http://schemas.openxmlformats.org/officeDocument/2006/relationships/image" Target="../media/image126.jpeg"/><Relationship Id="rId2" Type="http://schemas.openxmlformats.org/officeDocument/2006/relationships/image" Target="../media/image91.jpeg"/><Relationship Id="rId16" Type="http://schemas.openxmlformats.org/officeDocument/2006/relationships/image" Target="../media/image105.jpeg"/><Relationship Id="rId20" Type="http://schemas.openxmlformats.org/officeDocument/2006/relationships/image" Target="../media/image109.jpeg"/><Relationship Id="rId29" Type="http://schemas.openxmlformats.org/officeDocument/2006/relationships/image" Target="../media/image1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jpeg"/><Relationship Id="rId11" Type="http://schemas.openxmlformats.org/officeDocument/2006/relationships/image" Target="../media/image100.jpeg"/><Relationship Id="rId24" Type="http://schemas.openxmlformats.org/officeDocument/2006/relationships/image" Target="../media/image113.jpeg"/><Relationship Id="rId32" Type="http://schemas.openxmlformats.org/officeDocument/2006/relationships/image" Target="../media/image120.jpeg"/><Relationship Id="rId37" Type="http://schemas.openxmlformats.org/officeDocument/2006/relationships/image" Target="../media/image125.jpeg"/><Relationship Id="rId5" Type="http://schemas.openxmlformats.org/officeDocument/2006/relationships/image" Target="../media/image94.jpeg"/><Relationship Id="rId15" Type="http://schemas.openxmlformats.org/officeDocument/2006/relationships/image" Target="../media/image104.jpeg"/><Relationship Id="rId23" Type="http://schemas.openxmlformats.org/officeDocument/2006/relationships/image" Target="../media/image112.jpeg"/><Relationship Id="rId28" Type="http://schemas.openxmlformats.org/officeDocument/2006/relationships/image" Target="../media/image27.jpeg"/><Relationship Id="rId36" Type="http://schemas.openxmlformats.org/officeDocument/2006/relationships/image" Target="../media/image124.jpeg"/><Relationship Id="rId10" Type="http://schemas.openxmlformats.org/officeDocument/2006/relationships/image" Target="../media/image99.jpeg"/><Relationship Id="rId19" Type="http://schemas.openxmlformats.org/officeDocument/2006/relationships/image" Target="../media/image108.jpeg"/><Relationship Id="rId31" Type="http://schemas.openxmlformats.org/officeDocument/2006/relationships/image" Target="../media/image119.jpeg"/><Relationship Id="rId4" Type="http://schemas.openxmlformats.org/officeDocument/2006/relationships/image" Target="../media/image93.jpeg"/><Relationship Id="rId9" Type="http://schemas.openxmlformats.org/officeDocument/2006/relationships/image" Target="../media/image98.jpeg"/><Relationship Id="rId14" Type="http://schemas.openxmlformats.org/officeDocument/2006/relationships/image" Target="../media/image103.jpeg"/><Relationship Id="rId22" Type="http://schemas.openxmlformats.org/officeDocument/2006/relationships/image" Target="../media/image111.jpeg"/><Relationship Id="rId27" Type="http://schemas.openxmlformats.org/officeDocument/2006/relationships/image" Target="../media/image116.jpeg"/><Relationship Id="rId30" Type="http://schemas.openxmlformats.org/officeDocument/2006/relationships/image" Target="../media/image118.jpeg"/><Relationship Id="rId35" Type="http://schemas.openxmlformats.org/officeDocument/2006/relationships/image" Target="../media/image1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5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12" Type="http://schemas.openxmlformats.org/officeDocument/2006/relationships/image" Target="../media/image54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47.jpeg"/><Relationship Id="rId15" Type="http://schemas.openxmlformats.org/officeDocument/2006/relationships/image" Target="../media/image5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Relationship Id="rId14" Type="http://schemas.openxmlformats.org/officeDocument/2006/relationships/image" Target="../media/image56.jpe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820258"/>
            <a:ext cx="6172200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Модель ученического самоуправления</a:t>
            </a:r>
            <a:br>
              <a:rPr lang="ru-RU" sz="3600" dirty="0" smtClean="0"/>
            </a:br>
            <a:r>
              <a:rPr lang="ru-RU" sz="3600" dirty="0" smtClean="0"/>
              <a:t> Демократическая республика </a:t>
            </a:r>
            <a:r>
              <a:rPr lang="ru-RU" sz="3600" dirty="0" err="1" smtClean="0"/>
              <a:t>АРМиД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40" y="2571744"/>
            <a:ext cx="5743572" cy="2286016"/>
          </a:xfrm>
        </p:spPr>
        <p:txBody>
          <a:bodyPr>
            <a:noAutofit/>
          </a:bodyPr>
          <a:lstStyle/>
          <a:p>
            <a:pPr algn="r">
              <a:tabLst>
                <a:tab pos="2717800" algn="l"/>
                <a:tab pos="4711700" algn="l"/>
              </a:tabLst>
            </a:pPr>
            <a:r>
              <a:rPr lang="ru-RU" sz="2000" i="1" dirty="0" smtClean="0"/>
              <a:t>Автор, руководитель: </a:t>
            </a:r>
          </a:p>
          <a:p>
            <a:pPr algn="r">
              <a:tabLst>
                <a:tab pos="2717800" algn="l"/>
                <a:tab pos="4711700" algn="l"/>
              </a:tabLst>
            </a:pPr>
            <a:r>
              <a:rPr lang="ru-RU" sz="2000" i="1" dirty="0" smtClean="0"/>
              <a:t>заместитель директора по ВР </a:t>
            </a:r>
          </a:p>
          <a:p>
            <a:pPr algn="r">
              <a:tabLst>
                <a:tab pos="2717800" algn="l"/>
                <a:tab pos="4711700" algn="l"/>
              </a:tabLst>
            </a:pPr>
            <a:r>
              <a:rPr lang="ru-RU" sz="2000" i="1" dirty="0" smtClean="0"/>
              <a:t>Солдатова С.В.</a:t>
            </a:r>
          </a:p>
          <a:p>
            <a:pPr algn="r">
              <a:tabLst>
                <a:tab pos="2717800" algn="l"/>
                <a:tab pos="4711700" algn="l"/>
              </a:tabLst>
            </a:pPr>
            <a:r>
              <a:rPr lang="ru-RU" sz="2000" i="1" dirty="0" smtClean="0"/>
              <a:t>Координаторы игрового государства: </a:t>
            </a:r>
          </a:p>
          <a:p>
            <a:pPr algn="r">
              <a:tabLst>
                <a:tab pos="2717800" algn="l"/>
                <a:tab pos="4711700" algn="l"/>
              </a:tabLst>
            </a:pPr>
            <a:r>
              <a:rPr lang="ru-RU" sz="2000" i="1" dirty="0" smtClean="0"/>
              <a:t>педагоги- организаторы </a:t>
            </a:r>
          </a:p>
          <a:p>
            <a:pPr algn="r">
              <a:tabLst>
                <a:tab pos="2717800" algn="l"/>
                <a:tab pos="4711700" algn="l"/>
              </a:tabLst>
            </a:pPr>
            <a:r>
              <a:rPr lang="ru-RU" sz="2000" i="1" dirty="0" err="1" smtClean="0"/>
              <a:t>Насолдина</a:t>
            </a:r>
            <a:r>
              <a:rPr lang="ru-RU" sz="2000" i="1" dirty="0" smtClean="0"/>
              <a:t> С.Ю.; Верхоланцева Т.К.</a:t>
            </a:r>
          </a:p>
          <a:p>
            <a:endParaRPr lang="ru-RU" i="1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357290" y="5214950"/>
            <a:ext cx="6643734" cy="192882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Юридический адрес: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МОУ СОШ №1 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с углубленным изучением отдельных предметов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 г.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</a:rPr>
              <a:t>Пыть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</a:rPr>
              <a:t>Ях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  2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</a:rPr>
              <a:t>мкр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., дом 5а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Телефон:8(3463) 42-03-29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Директор МОУ СОШ №1: Т.Н.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</a:rPr>
              <a:t>Пуляшкина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674688"/>
            <a:ext cx="8407400" cy="367188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400" i="1" smtClean="0"/>
              <a:t>Зачем нужно </a:t>
            </a:r>
            <a:br>
              <a:rPr lang="ru-RU" sz="4400" i="1" smtClean="0"/>
            </a:br>
            <a:r>
              <a:rPr lang="ru-RU" sz="4400" i="1" smtClean="0"/>
              <a:t>министерство юстиции?</a:t>
            </a:r>
            <a:r>
              <a:rPr lang="ru-RU" sz="4800" smtClean="0"/>
              <a:t/>
            </a:r>
            <a:br>
              <a:rPr lang="ru-RU" sz="4800" smtClean="0"/>
            </a:br>
            <a:endParaRPr lang="ru-RU" sz="4800" smtClean="0"/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323850" y="3644900"/>
            <a:ext cx="82804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i="1">
                <a:solidFill>
                  <a:schemeClr val="tx2"/>
                </a:solidFill>
              </a:rPr>
              <a:t>Для кого </a:t>
            </a:r>
            <a:br>
              <a:rPr lang="ru-RU" sz="4400" b="1" i="1">
                <a:solidFill>
                  <a:schemeClr val="tx2"/>
                </a:solidFill>
              </a:rPr>
            </a:br>
            <a:r>
              <a:rPr lang="ru-RU" sz="4400" b="1" i="1">
                <a:solidFill>
                  <a:schemeClr val="tx2"/>
                </a:solidFill>
              </a:rPr>
              <a:t>работает министерство юстиции?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лмыгин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78048" y="0"/>
            <a:ext cx="4565654" cy="6858000"/>
          </a:xfrm>
          <a:prstGeom prst="rect">
            <a:avLst/>
          </a:prstGeom>
        </p:spPr>
      </p:pic>
      <p:pic>
        <p:nvPicPr>
          <p:cNvPr id="3" name="Рисунок 2" descr="Яцушко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071670" y="0"/>
            <a:ext cx="4565654" cy="6858000"/>
          </a:xfrm>
          <a:prstGeom prst="rect">
            <a:avLst/>
          </a:prstGeom>
        </p:spPr>
      </p:pic>
      <p:pic>
        <p:nvPicPr>
          <p:cNvPr id="4" name="Рисунок 3" descr="ДОРОШЕНКО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071670" y="0"/>
            <a:ext cx="4565654" cy="6858000"/>
          </a:xfrm>
          <a:prstGeom prst="rect">
            <a:avLst/>
          </a:prstGeom>
        </p:spPr>
      </p:pic>
      <p:pic>
        <p:nvPicPr>
          <p:cNvPr id="5" name="Рисунок 4" descr="журавлёва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071670" y="0"/>
            <a:ext cx="4565654" cy="6858000"/>
          </a:xfrm>
          <a:prstGeom prst="rect">
            <a:avLst/>
          </a:prstGeom>
        </p:spPr>
      </p:pic>
      <p:pic>
        <p:nvPicPr>
          <p:cNvPr id="6" name="Рисунок 5" descr="пацей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143108" y="0"/>
            <a:ext cx="4565654" cy="6858000"/>
          </a:xfrm>
          <a:prstGeom prst="rect">
            <a:avLst/>
          </a:prstGeom>
        </p:spPr>
      </p:pic>
      <p:pic>
        <p:nvPicPr>
          <p:cNvPr id="7" name="Рисунок 6" descr="шостак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143108" y="0"/>
            <a:ext cx="4565654" cy="6858000"/>
          </a:xfrm>
          <a:prstGeom prst="rect">
            <a:avLst/>
          </a:prstGeom>
        </p:spPr>
      </p:pic>
      <p:pic>
        <p:nvPicPr>
          <p:cNvPr id="8" name="Рисунок 7" descr="Дегтярёва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289173" y="0"/>
            <a:ext cx="4565654" cy="6858000"/>
          </a:xfrm>
          <a:prstGeom prst="rect">
            <a:avLst/>
          </a:prstGeom>
        </p:spPr>
      </p:pic>
      <p:pic>
        <p:nvPicPr>
          <p:cNvPr id="9" name="Рисунок 8" descr="дидик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289173" y="0"/>
            <a:ext cx="4565654" cy="6858000"/>
          </a:xfrm>
          <a:prstGeom prst="rect">
            <a:avLst/>
          </a:prstGeom>
        </p:spPr>
      </p:pic>
      <p:pic>
        <p:nvPicPr>
          <p:cNvPr id="10" name="Рисунок 9" descr="Савельева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2289173" y="0"/>
            <a:ext cx="4565654" cy="6858000"/>
          </a:xfrm>
          <a:prstGeom prst="rect">
            <a:avLst/>
          </a:prstGeom>
        </p:spPr>
      </p:pic>
      <p:pic>
        <p:nvPicPr>
          <p:cNvPr id="11" name="Рисунок 10" descr="Калашник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2289173" y="0"/>
            <a:ext cx="456565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грант главы город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0"/>
            <a:ext cx="47788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103016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однодневный фестиваль. (73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P622060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32" y="-24"/>
            <a:ext cx="9144000" cy="6858000"/>
          </a:xfrm>
          <a:prstGeom prst="rect">
            <a:avLst/>
          </a:prstGeom>
        </p:spPr>
      </p:pic>
      <p:pic>
        <p:nvPicPr>
          <p:cNvPr id="11" name="Рисунок 10" descr="SDC1265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-32" y="-24"/>
            <a:ext cx="9144000" cy="6858000"/>
          </a:xfrm>
          <a:prstGeom prst="rect">
            <a:avLst/>
          </a:prstGeom>
        </p:spPr>
      </p:pic>
      <p:pic>
        <p:nvPicPr>
          <p:cNvPr id="12" name="Рисунок 11" descr="SDC12666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-32" y="-24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ом пр-во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9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8670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9900"/>
                </a:solidFill>
              </a:rPr>
              <a:t>В любых делах при максимуме сложностей </a:t>
            </a:r>
          </a:p>
          <a:p>
            <a:pPr algn="ctr"/>
            <a:r>
              <a:rPr lang="ru-RU" sz="4000" b="1" dirty="0" smtClean="0">
                <a:solidFill>
                  <a:srgbClr val="009900"/>
                </a:solidFill>
              </a:rPr>
              <a:t>подход к проблеме все-таки один:</a:t>
            </a:r>
          </a:p>
          <a:p>
            <a:pPr algn="ctr"/>
            <a:r>
              <a:rPr lang="ru-RU" sz="4000" b="1" dirty="0" smtClean="0">
                <a:solidFill>
                  <a:srgbClr val="009900"/>
                </a:solidFill>
              </a:rPr>
              <a:t>ЖЕЛАНЬЕ – это множество возможностей, </a:t>
            </a:r>
          </a:p>
          <a:p>
            <a:pPr algn="ctr"/>
            <a:r>
              <a:rPr lang="ru-RU" sz="4000" b="1" dirty="0" smtClean="0">
                <a:solidFill>
                  <a:srgbClr val="009900"/>
                </a:solidFill>
              </a:rPr>
              <a:t>а НЕЖЕЛАНЬЕ – это множество причин!!! </a:t>
            </a:r>
            <a:endParaRPr lang="ru-RU" sz="4000" b="1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855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IMG_087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DSC0138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32" y="-24"/>
            <a:ext cx="9144000" cy="6858000"/>
          </a:xfrm>
          <a:prstGeom prst="rect">
            <a:avLst/>
          </a:prstGeom>
        </p:spPr>
      </p:pic>
      <p:pic>
        <p:nvPicPr>
          <p:cNvPr id="8" name="Рисунок 7" descr="DSC0686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IMG_087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 descr="DSC08632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 descr="однодневный фестиваль. (35)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Рисунок 11" descr="титулка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Рисунок 12" descr="DSC08627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Рисунок 13" descr="IMG_1728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Рисунок 14" descr="IMG_0896.jp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8" name="Рисунок 27" descr="CIMG1905.JP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9" name="Рисунок 28" descr="ДОПРИЗЫВНИК (25).JPG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" name="Рисунок 29" descr="однодневный фестиваль. (98).JPG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2" name="Рисунок 31" descr="однодневный фестиваль (12).JPG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3" name="Рисунок 32" descr="правительство общая.JPG"/>
          <p:cNvPicPr>
            <a:picLocks noChangeAspect="1"/>
          </p:cNvPicPr>
          <p:nvPr/>
        </p:nvPicPr>
        <p:blipFill>
          <a:blip r:embed="rId17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4" name="Рисунок 33" descr="IMG_0890.jpg"/>
          <p:cNvPicPr>
            <a:picLocks noChangeAspect="1"/>
          </p:cNvPicPr>
          <p:nvPr/>
        </p:nvPicPr>
        <p:blipFill>
          <a:blip r:embed="rId18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5" name="Рисунок 34" descr="IMG_4697.jpg"/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7" name="Рисунок 76" descr="IMG_1319.JPG"/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9" name="Рисунок 88" descr="Рисунок1.jpg"/>
          <p:cNvPicPr>
            <a:picLocks noChangeAspect="1"/>
          </p:cNvPicPr>
          <p:nvPr/>
        </p:nvPicPr>
        <p:blipFill>
          <a:blip r:embed="rId21" cstate="screen"/>
          <a:stretch>
            <a:fillRect/>
          </a:stretch>
        </p:blipFill>
        <p:spPr>
          <a:xfrm>
            <a:off x="0" y="214314"/>
            <a:ext cx="9208299" cy="6215082"/>
          </a:xfrm>
          <a:prstGeom prst="rect">
            <a:avLst/>
          </a:prstGeom>
        </p:spPr>
      </p:pic>
      <p:pic>
        <p:nvPicPr>
          <p:cNvPr id="100" name="Рисунок 99" descr="P6180577.JPG"/>
          <p:cNvPicPr>
            <a:picLocks noChangeAspect="1"/>
          </p:cNvPicPr>
          <p:nvPr/>
        </p:nvPicPr>
        <p:blipFill>
          <a:blip r:embed="rId2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1" name="Рисунок 100" descr="1EFQ2252.JPG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>
            <a:off x="142876" y="595290"/>
            <a:ext cx="9144000" cy="6262710"/>
          </a:xfrm>
          <a:prstGeom prst="rect">
            <a:avLst/>
          </a:prstGeom>
        </p:spPr>
      </p:pic>
      <p:pic>
        <p:nvPicPr>
          <p:cNvPr id="102" name="Рисунок 101" descr="IMG_1149.jpg"/>
          <p:cNvPicPr>
            <a:picLocks noChangeAspect="1"/>
          </p:cNvPicPr>
          <p:nvPr/>
        </p:nvPicPr>
        <p:blipFill>
          <a:blip r:embed="rId24" cstate="email"/>
          <a:stretch>
            <a:fillRect/>
          </a:stretch>
        </p:blipFill>
        <p:spPr>
          <a:xfrm>
            <a:off x="71438" y="0"/>
            <a:ext cx="9144000" cy="6858000"/>
          </a:xfrm>
          <a:prstGeom prst="rect">
            <a:avLst/>
          </a:prstGeom>
        </p:spPr>
      </p:pic>
      <p:pic>
        <p:nvPicPr>
          <p:cNvPr id="103" name="Рисунок 102" descr="CIMG1700.JPG"/>
          <p:cNvPicPr>
            <a:picLocks noChangeAspect="1"/>
          </p:cNvPicPr>
          <p:nvPr/>
        </p:nvPicPr>
        <p:blipFill>
          <a:blip r:embed="rId25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4" name="Рисунок 103" descr="CIMG1882.JPG"/>
          <p:cNvPicPr>
            <a:picLocks noChangeAspect="1"/>
          </p:cNvPicPr>
          <p:nvPr/>
        </p:nvPicPr>
        <p:blipFill>
          <a:blip r:embed="rId26" cstate="email"/>
          <a:stretch>
            <a:fillRect/>
          </a:stretch>
        </p:blipFill>
        <p:spPr>
          <a:xfrm>
            <a:off x="71438" y="0"/>
            <a:ext cx="9144000" cy="6858000"/>
          </a:xfrm>
          <a:prstGeom prst="rect">
            <a:avLst/>
          </a:prstGeom>
        </p:spPr>
      </p:pic>
      <p:pic>
        <p:nvPicPr>
          <p:cNvPr id="105" name="Рисунок 104" descr="IMG_0846.jpg"/>
          <p:cNvPicPr>
            <a:picLocks noChangeAspect="1"/>
          </p:cNvPicPr>
          <p:nvPr/>
        </p:nvPicPr>
        <p:blipFill>
          <a:blip r:embed="rId27" cstate="email"/>
          <a:stretch>
            <a:fillRect/>
          </a:stretch>
        </p:blipFill>
        <p:spPr>
          <a:xfrm>
            <a:off x="71438" y="0"/>
            <a:ext cx="9144000" cy="6858000"/>
          </a:xfrm>
          <a:prstGeom prst="rect">
            <a:avLst/>
          </a:prstGeom>
        </p:spPr>
      </p:pic>
      <p:pic>
        <p:nvPicPr>
          <p:cNvPr id="106" name="Рисунок 105" descr="DSC07833.JPG"/>
          <p:cNvPicPr>
            <a:picLocks noChangeAspect="1"/>
          </p:cNvPicPr>
          <p:nvPr/>
        </p:nvPicPr>
        <p:blipFill>
          <a:blip r:embed="rId28" cstate="email"/>
          <a:stretch>
            <a:fillRect/>
          </a:stretch>
        </p:blipFill>
        <p:spPr>
          <a:xfrm>
            <a:off x="71438" y="0"/>
            <a:ext cx="9144000" cy="6858000"/>
          </a:xfrm>
          <a:prstGeom prst="rect">
            <a:avLst/>
          </a:prstGeom>
        </p:spPr>
      </p:pic>
      <p:pic>
        <p:nvPicPr>
          <p:cNvPr id="107" name="Рисунок 106" descr="CIMG1885.JPG"/>
          <p:cNvPicPr>
            <a:picLocks noChangeAspect="1"/>
          </p:cNvPicPr>
          <p:nvPr/>
        </p:nvPicPr>
        <p:blipFill>
          <a:blip r:embed="rId29" cstate="email"/>
          <a:stretch>
            <a:fillRect/>
          </a:stretch>
        </p:blipFill>
        <p:spPr>
          <a:xfrm>
            <a:off x="71438" y="0"/>
            <a:ext cx="9144000" cy="6858000"/>
          </a:xfrm>
          <a:prstGeom prst="rect">
            <a:avLst/>
          </a:prstGeom>
        </p:spPr>
      </p:pic>
      <p:pic>
        <p:nvPicPr>
          <p:cNvPr id="108" name="Рисунок 107" descr="IMG_1313.JPG"/>
          <p:cNvPicPr>
            <a:picLocks noChangeAspect="1"/>
          </p:cNvPicPr>
          <p:nvPr/>
        </p:nvPicPr>
        <p:blipFill>
          <a:blip r:embed="rId30" cstate="email"/>
          <a:stretch>
            <a:fillRect/>
          </a:stretch>
        </p:blipFill>
        <p:spPr>
          <a:xfrm>
            <a:off x="0" y="214290"/>
            <a:ext cx="9144000" cy="6643710"/>
          </a:xfrm>
          <a:prstGeom prst="rect">
            <a:avLst/>
          </a:prstGeom>
        </p:spPr>
      </p:pic>
      <p:pic>
        <p:nvPicPr>
          <p:cNvPr id="110" name="Рисунок 109" descr="DSC07947.JPG"/>
          <p:cNvPicPr>
            <a:picLocks noChangeAspect="1"/>
          </p:cNvPicPr>
          <p:nvPr/>
        </p:nvPicPr>
        <p:blipFill>
          <a:blip r:embed="rId31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1" name="Рисунок 110" descr="IMG_1274.JPG"/>
          <p:cNvPicPr>
            <a:picLocks noChangeAspect="1"/>
          </p:cNvPicPr>
          <p:nvPr/>
        </p:nvPicPr>
        <p:blipFill>
          <a:blip r:embed="rId3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2" name="Рисунок 111" descr="IMG_1492.jpg"/>
          <p:cNvPicPr>
            <a:picLocks noChangeAspect="1"/>
          </p:cNvPicPr>
          <p:nvPr/>
        </p:nvPicPr>
        <p:blipFill>
          <a:blip r:embed="rId3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3" name="Рисунок 112" descr="DSC02148.JPG"/>
          <p:cNvPicPr>
            <a:picLocks noChangeAspect="1"/>
          </p:cNvPicPr>
          <p:nvPr/>
        </p:nvPicPr>
        <p:blipFill>
          <a:blip r:embed="rId34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4" name="Рисунок 113" descr="DSC07577.JPG"/>
          <p:cNvPicPr>
            <a:picLocks noChangeAspect="1"/>
          </p:cNvPicPr>
          <p:nvPr/>
        </p:nvPicPr>
        <p:blipFill>
          <a:blip r:embed="rId35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5" name="Рисунок 114" descr="P2270144.JPG"/>
          <p:cNvPicPr>
            <a:picLocks noChangeAspect="1"/>
          </p:cNvPicPr>
          <p:nvPr/>
        </p:nvPicPr>
        <p:blipFill>
          <a:blip r:embed="rId36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6" name="Рисунок 115" descr="IMG_3256.jpg"/>
          <p:cNvPicPr>
            <a:picLocks noChangeAspect="1"/>
          </p:cNvPicPr>
          <p:nvPr/>
        </p:nvPicPr>
        <p:blipFill>
          <a:blip r:embed="rId37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7" name="Рисунок 116" descr="IMG_1664.JPG"/>
          <p:cNvPicPr>
            <a:picLocks noChangeAspect="1"/>
          </p:cNvPicPr>
          <p:nvPr/>
        </p:nvPicPr>
        <p:blipFill>
          <a:blip r:embed="rId38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8" name="Рисунок 117" descr="титулка.jpg"/>
          <p:cNvPicPr>
            <a:picLocks noChangeAspect="1"/>
          </p:cNvPicPr>
          <p:nvPr/>
        </p:nvPicPr>
        <p:blipFill>
          <a:blip r:embed="rId39" cstate="email"/>
          <a:stretch>
            <a:fillRect/>
          </a:stretch>
        </p:blipFill>
        <p:spPr>
          <a:xfrm>
            <a:off x="142844" y="-24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85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385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0" dur="385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385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800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800" decel="100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6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770" decel="100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770" decel="100000"/>
                                        <p:tgtEl>
                                          <p:spTgt spid="10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2" dur="77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4" dur="77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800" decel="100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1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4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4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4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1600" decel="100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16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6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6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-1116013" y="0"/>
            <a:ext cx="10260013" cy="14176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i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 Министерство помогает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44675"/>
            <a:ext cx="8229600" cy="44116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ru-RU" b="1" i="1" smtClean="0"/>
          </a:p>
          <a:p>
            <a:pPr eaLnBrk="1" hangingPunct="1"/>
            <a:endParaRPr lang="ru-RU" smtClean="0"/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0" y="4724400"/>
            <a:ext cx="8532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3200" b="1" u="sng"/>
              <a:t>Закон о предпринимательстве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3348038" y="2205038"/>
            <a:ext cx="2016125" cy="18716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7543800" cy="1295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i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 Министерство оберегает </a:t>
            </a:r>
            <a:r>
              <a:rPr lang="ru-RU" b="0" i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право собственности</a:t>
            </a: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 rot="10800000" flipV="1">
            <a:off x="395288" y="4508500"/>
            <a:ext cx="81375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 u="sng"/>
              <a:t>Патентное бюро</a:t>
            </a:r>
            <a:r>
              <a:rPr lang="ru-RU" sz="3200" b="1"/>
              <a:t> 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3348038" y="2636838"/>
            <a:ext cx="2016125" cy="18716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/>
      <p:bldP spid="118788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i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 Министерство защищает </a:t>
            </a:r>
            <a:r>
              <a:rPr lang="ru-RU" b="0" i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ваши права и свободы</a:t>
            </a:r>
          </a:p>
        </p:txBody>
      </p:sp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0" y="4221163"/>
            <a:ext cx="92059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u="sng"/>
              <a:t>Административная комиссия</a:t>
            </a:r>
            <a:endParaRPr lang="ru-RU" sz="3200" b="1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3419475" y="1844675"/>
            <a:ext cx="2016125" cy="18716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6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7543800" cy="1295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9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Федеральное собрание</a:t>
            </a:r>
            <a:endParaRPr lang="ru-RU" dirty="0" smtClean="0"/>
          </a:p>
        </p:txBody>
      </p:sp>
      <p:sp>
        <p:nvSpPr>
          <p:cNvPr id="107524" name="Line 4"/>
          <p:cNvSpPr>
            <a:spLocks noChangeShapeType="1"/>
          </p:cNvSpPr>
          <p:nvPr/>
        </p:nvSpPr>
        <p:spPr bwMode="auto">
          <a:xfrm flipH="1">
            <a:off x="2124075" y="1484313"/>
            <a:ext cx="1006475" cy="187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7525" name="Line 5"/>
          <p:cNvSpPr>
            <a:spLocks noChangeShapeType="1"/>
          </p:cNvSpPr>
          <p:nvPr/>
        </p:nvSpPr>
        <p:spPr bwMode="auto">
          <a:xfrm>
            <a:off x="6156325" y="1557338"/>
            <a:ext cx="1008063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7526" name="AutoShape 6"/>
          <p:cNvSpPr>
            <a:spLocks noChangeArrowheads="1"/>
          </p:cNvSpPr>
          <p:nvPr/>
        </p:nvSpPr>
        <p:spPr bwMode="auto">
          <a:xfrm>
            <a:off x="395288" y="3429000"/>
            <a:ext cx="3960812" cy="20161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Государственная</a:t>
            </a:r>
          </a:p>
          <a:p>
            <a:pPr algn="ctr"/>
            <a:r>
              <a:rPr lang="ru-RU" sz="3200" b="1"/>
              <a:t> Дума </a:t>
            </a:r>
          </a:p>
          <a:p>
            <a:pPr algn="ctr"/>
            <a:r>
              <a:rPr lang="ru-RU" sz="2800" b="1"/>
              <a:t>(депутаты)</a:t>
            </a:r>
          </a:p>
        </p:txBody>
      </p:sp>
      <p:sp>
        <p:nvSpPr>
          <p:cNvPr id="107528" name="AutoShape 8"/>
          <p:cNvSpPr>
            <a:spLocks noChangeArrowheads="1"/>
          </p:cNvSpPr>
          <p:nvPr/>
        </p:nvSpPr>
        <p:spPr bwMode="auto">
          <a:xfrm>
            <a:off x="4932363" y="3429000"/>
            <a:ext cx="4032250" cy="2087563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3200" b="1"/>
          </a:p>
          <a:p>
            <a:pPr algn="ctr"/>
            <a:r>
              <a:rPr lang="ru-RU" sz="3200" b="1"/>
              <a:t>Совет Федерации</a:t>
            </a:r>
            <a:r>
              <a:rPr lang="ru-RU" sz="2800"/>
              <a:t> </a:t>
            </a:r>
          </a:p>
          <a:p>
            <a:pPr algn="ctr"/>
            <a:r>
              <a:rPr lang="ru-RU" sz="3200" b="1"/>
              <a:t> </a:t>
            </a:r>
            <a:r>
              <a:rPr lang="ru-RU" sz="2800" b="1"/>
              <a:t>(МО классных </a:t>
            </a:r>
          </a:p>
          <a:p>
            <a:pPr algn="ctr"/>
            <a:r>
              <a:rPr lang="ru-RU" sz="2800" b="1"/>
              <a:t>руководителей)</a:t>
            </a:r>
          </a:p>
          <a:p>
            <a:pPr algn="ctr"/>
            <a:endParaRPr lang="ru-RU" sz="300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/>
      <p:bldP spid="107524" grpId="0" animBg="1"/>
      <p:bldP spid="107525" grpId="0" animBg="1"/>
      <p:bldP spid="107526" grpId="0" animBg="1"/>
      <p:bldP spid="1075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95288" y="1989138"/>
            <a:ext cx="8599487" cy="12969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smtClean="0"/>
              <a:t>« Закон и порядок»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508500"/>
            <a:ext cx="6400800" cy="14890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 smtClean="0"/>
              <a:t>Руководитель:</a:t>
            </a:r>
          </a:p>
          <a:p>
            <a:pPr>
              <a:lnSpc>
                <a:spcPct val="90000"/>
              </a:lnSpc>
            </a:pPr>
            <a:r>
              <a:rPr lang="ru-RU" b="1" smtClean="0"/>
              <a:t>Солимзянова Гуля Михайловна </a:t>
            </a:r>
          </a:p>
          <a:p>
            <a:pPr>
              <a:lnSpc>
                <a:spcPct val="90000"/>
              </a:lnSpc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052513"/>
            <a:ext cx="7543800" cy="2305050"/>
          </a:xfrm>
        </p:spPr>
        <p:txBody>
          <a:bodyPr/>
          <a:lstStyle/>
          <a:p>
            <a:pPr algn="ctr" eaLnBrk="1" hangingPunct="1"/>
            <a:r>
              <a:rPr lang="ru-RU" sz="6600" smtClean="0"/>
              <a:t>«Я - гражданин»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08500"/>
            <a:ext cx="8229600" cy="16224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3200" b="1" smtClean="0"/>
              <a:t>Руководитель: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3200" b="1" smtClean="0"/>
              <a:t> Паймина Лариса Валериановна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PA300556"/>
          <p:cNvPicPr>
            <a:picLocks noChangeAspect="1" noChangeArrowheads="1"/>
          </p:cNvPicPr>
          <p:nvPr/>
        </p:nvPicPr>
        <p:blipFill>
          <a:blip r:embed="rId2" cstate="email">
            <a:lum bright="-6000" contrast="12000"/>
          </a:blip>
          <a:srcRect/>
          <a:stretch>
            <a:fillRect/>
          </a:stretch>
        </p:blipFill>
        <p:spPr bwMode="auto">
          <a:xfrm>
            <a:off x="28575" y="22225"/>
            <a:ext cx="9115425" cy="6835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57200" y="304800"/>
            <a:ext cx="8305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33CC"/>
                </a:solidFill>
              </a:rPr>
              <a:t>Заседание Правительства </a:t>
            </a:r>
          </a:p>
          <a:p>
            <a:pPr algn="ctr"/>
            <a:r>
              <a:rPr lang="ru-RU" sz="3200" b="1">
                <a:solidFill>
                  <a:srgbClr val="0033CC"/>
                </a:solidFill>
              </a:rPr>
              <a:t>Защита Уставов городов 5-х классов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SL703938"/>
          <p:cNvPicPr>
            <a:picLocks noChangeAspect="1" noChangeArrowheads="1"/>
          </p:cNvPicPr>
          <p:nvPr/>
        </p:nvPicPr>
        <p:blipFill>
          <a:blip r:embed="rId2" cstate="email">
            <a:lum contrast="12000"/>
          </a:blip>
          <a:srcRect/>
          <a:stretch>
            <a:fillRect/>
          </a:stretch>
        </p:blipFill>
        <p:spPr bwMode="auto">
          <a:xfrm>
            <a:off x="28575" y="22225"/>
            <a:ext cx="9115425" cy="6835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13" name="Picture 5" descr="PA300540"/>
          <p:cNvPicPr>
            <a:picLocks noChangeAspect="1" noChangeArrowheads="1"/>
          </p:cNvPicPr>
          <p:nvPr/>
        </p:nvPicPr>
        <p:blipFill>
          <a:blip r:embed="rId3" cstate="email">
            <a:lum bright="-12000" contrast="12000"/>
          </a:blip>
          <a:srcRect/>
          <a:stretch>
            <a:fillRect/>
          </a:stretch>
        </p:blipFill>
        <p:spPr bwMode="auto">
          <a:xfrm>
            <a:off x="0" y="22225"/>
            <a:ext cx="9115425" cy="6835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Новые модели самоуправления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928802"/>
            <a:ext cx="8229600" cy="3638550"/>
          </a:xfrm>
        </p:spPr>
        <p:txBody>
          <a:bodyPr/>
          <a:lstStyle/>
          <a:p>
            <a:r>
              <a:rPr lang="ru-RU" sz="3800" b="1" dirty="0" smtClean="0"/>
              <a:t>5 «А»- «</a:t>
            </a:r>
            <a:r>
              <a:rPr lang="ru-RU" sz="3800" b="1" i="1" dirty="0" smtClean="0"/>
              <a:t>Мы вместе»</a:t>
            </a:r>
          </a:p>
          <a:p>
            <a:r>
              <a:rPr lang="ru-RU" sz="3800" b="1" dirty="0" smtClean="0"/>
              <a:t>5 «Б»- </a:t>
            </a:r>
            <a:r>
              <a:rPr lang="ru-RU" sz="3800" b="1" i="1" dirty="0" smtClean="0"/>
              <a:t>«Перспектива»</a:t>
            </a:r>
          </a:p>
          <a:p>
            <a:r>
              <a:rPr lang="ru-RU" sz="3800" b="1" dirty="0" smtClean="0"/>
              <a:t>5 «В»- </a:t>
            </a:r>
            <a:r>
              <a:rPr lang="ru-RU" sz="3800" b="1" i="1" dirty="0" smtClean="0"/>
              <a:t>«Волна 2010»</a:t>
            </a:r>
          </a:p>
          <a:p>
            <a:r>
              <a:rPr lang="ru-RU" sz="3800" b="1" dirty="0" smtClean="0"/>
              <a:t>5 «Г»- «Земляне»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итулк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42876"/>
            <a:ext cx="9144000" cy="6643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Зарегистрированные города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600" b="1" u="sng" dirty="0" smtClean="0"/>
              <a:t>Всего 21</a:t>
            </a:r>
          </a:p>
          <a:p>
            <a:r>
              <a:rPr lang="ru-RU" sz="3600" b="1" u="sng" dirty="0" smtClean="0"/>
              <a:t>Муниципальных образований </a:t>
            </a:r>
          </a:p>
          <a:p>
            <a:pPr>
              <a:buFont typeface="Wingdings" pitchFamily="2" charset="2"/>
              <a:buNone/>
            </a:pPr>
            <a:r>
              <a:rPr lang="ru-RU" sz="3200" b="1" dirty="0" smtClean="0"/>
              <a:t>(5-7классы) - 12</a:t>
            </a:r>
          </a:p>
          <a:p>
            <a:r>
              <a:rPr lang="ru-RU" sz="3600" b="1" u="sng" dirty="0" smtClean="0"/>
              <a:t>Общественных объединений</a:t>
            </a:r>
          </a:p>
          <a:p>
            <a:pPr>
              <a:buFont typeface="Wingdings" pitchFamily="2" charset="2"/>
              <a:buNone/>
            </a:pPr>
            <a:r>
              <a:rPr lang="ru-RU" sz="3200" b="1" dirty="0" smtClean="0"/>
              <a:t>(8-9 классы) - 9</a:t>
            </a:r>
          </a:p>
          <a:p>
            <a:endParaRPr lang="ru-RU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85720" y="285728"/>
            <a:ext cx="8501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Структура модели самоуправления «Класс-город»</a:t>
            </a:r>
            <a:endParaRPr lang="ru-RU" sz="2400" b="1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144463" y="785794"/>
            <a:ext cx="8820150" cy="5500726"/>
            <a:chOff x="144463" y="785794"/>
            <a:chExt cx="8820150" cy="5500726"/>
          </a:xfrm>
        </p:grpSpPr>
        <p:sp>
          <p:nvSpPr>
            <p:cNvPr id="2" name="Rectangle 2"/>
            <p:cNvSpPr>
              <a:spLocks noChangeArrowheads="1"/>
            </p:cNvSpPr>
            <p:nvPr/>
          </p:nvSpPr>
          <p:spPr bwMode="auto">
            <a:xfrm>
              <a:off x="539750" y="4500570"/>
              <a:ext cx="2951163" cy="719138"/>
            </a:xfrm>
            <a:prstGeom prst="round2DiagRect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anchor="ctr"/>
            <a:lstStyle/>
            <a:p>
              <a:pPr algn="ctr"/>
              <a:r>
                <a:rPr kumimoji="1" lang="ru-RU" sz="2000">
                  <a:solidFill>
                    <a:schemeClr val="bg2"/>
                  </a:solidFill>
                  <a:latin typeface="Times New Roman" pitchFamily="18" charset="0"/>
                </a:rPr>
                <a:t>Комитет по культуре</a:t>
              </a:r>
            </a:p>
          </p:txBody>
        </p:sp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179388" y="1714488"/>
              <a:ext cx="3168650" cy="649287"/>
            </a:xfrm>
            <a:prstGeom prst="round2DiagRect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anchor="ctr"/>
            <a:lstStyle/>
            <a:p>
              <a:pPr algn="ctr"/>
              <a:r>
                <a:rPr kumimoji="1" lang="ru-RU" sz="2000" dirty="0">
                  <a:solidFill>
                    <a:schemeClr val="bg2"/>
                  </a:solidFill>
                  <a:latin typeface="Times New Roman" pitchFamily="18" charset="0"/>
                </a:rPr>
                <a:t>Председатель комитета </a:t>
              </a:r>
            </a:p>
            <a:p>
              <a:pPr algn="ctr"/>
              <a:r>
                <a:rPr kumimoji="1" lang="ru-RU" sz="2000" dirty="0">
                  <a:solidFill>
                    <a:schemeClr val="bg2"/>
                  </a:solidFill>
                  <a:latin typeface="Times New Roman" pitchFamily="18" charset="0"/>
                </a:rPr>
                <a:t>по образованию</a:t>
              </a:r>
            </a:p>
          </p:txBody>
        </p:sp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3132138" y="5494358"/>
              <a:ext cx="3384550" cy="792162"/>
            </a:xfrm>
            <a:prstGeom prst="round2DiagRect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anchor="ctr"/>
            <a:lstStyle/>
            <a:p>
              <a:pPr algn="ctr"/>
              <a:r>
                <a:rPr kumimoji="1" lang="ru-RU" sz="2400">
                  <a:solidFill>
                    <a:schemeClr val="bg2"/>
                  </a:solidFill>
                  <a:latin typeface="Times New Roman" pitchFamily="18" charset="0"/>
                </a:rPr>
                <a:t>Комитет</a:t>
              </a:r>
              <a:r>
                <a:rPr kumimoji="1" lang="ru-RU" sz="2400">
                  <a:latin typeface="Times New Roman" pitchFamily="18" charset="0"/>
                </a:rPr>
                <a:t> </a:t>
              </a:r>
              <a:r>
                <a:rPr kumimoji="1" lang="ru-RU" sz="2400">
                  <a:solidFill>
                    <a:schemeClr val="bg2"/>
                  </a:solidFill>
                  <a:latin typeface="Times New Roman" pitchFamily="18" charset="0"/>
                </a:rPr>
                <a:t>связи и печати</a:t>
              </a: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5867400" y="4581525"/>
              <a:ext cx="2736850" cy="647700"/>
            </a:xfrm>
            <a:prstGeom prst="round2DiagRect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anchor="ctr"/>
            <a:lstStyle/>
            <a:p>
              <a:pPr algn="ctr"/>
              <a:r>
                <a:rPr kumimoji="1" lang="ru-RU" sz="2400" dirty="0">
                  <a:solidFill>
                    <a:schemeClr val="bg2"/>
                  </a:solidFill>
                  <a:latin typeface="Times New Roman" pitchFamily="18" charset="0"/>
                </a:rPr>
                <a:t>Инспектор</a:t>
              </a: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357554" y="785794"/>
              <a:ext cx="2736850" cy="698500"/>
            </a:xfrm>
            <a:prstGeom prst="round2DiagRect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anchor="ctr"/>
            <a:lstStyle/>
            <a:p>
              <a:pPr algn="ctr"/>
              <a:r>
                <a:rPr kumimoji="1" lang="ru-RU" sz="2400" dirty="0">
                  <a:solidFill>
                    <a:schemeClr val="bg2"/>
                  </a:solidFill>
                  <a:latin typeface="Times New Roman" pitchFamily="18" charset="0"/>
                </a:rPr>
                <a:t>Депутат </a:t>
              </a:r>
            </a:p>
            <a:p>
              <a:pPr algn="ctr"/>
              <a:r>
                <a:rPr kumimoji="1" lang="ru-RU" sz="2400" dirty="0">
                  <a:solidFill>
                    <a:schemeClr val="bg2"/>
                  </a:solidFill>
                  <a:latin typeface="Times New Roman" pitchFamily="18" charset="0"/>
                </a:rPr>
                <a:t>парламента</a:t>
              </a: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3000364" y="2786058"/>
              <a:ext cx="3384550" cy="1081087"/>
            </a:xfrm>
            <a:prstGeom prst="hexagon">
              <a:avLst>
                <a:gd name="adj" fmla="val 72972"/>
                <a:gd name="vf" fmla="val 115470"/>
              </a:avLst>
            </a:prstGeom>
            <a:solidFill>
              <a:srgbClr val="33CC33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txBody>
            <a:bodyPr wrap="none" anchor="ctr"/>
            <a:lstStyle/>
            <a:p>
              <a:pPr algn="ctr"/>
              <a:r>
                <a:rPr kumimoji="1" lang="ru-RU" sz="28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Глава города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6227763" y="1714488"/>
              <a:ext cx="2736850" cy="719137"/>
            </a:xfrm>
            <a:prstGeom prst="round2DiagRect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anchor="ctr"/>
            <a:lstStyle/>
            <a:p>
              <a:pPr algn="ctr"/>
              <a:r>
                <a:rPr kumimoji="1" lang="ru-RU" sz="2000" dirty="0">
                  <a:solidFill>
                    <a:schemeClr val="bg2"/>
                  </a:solidFill>
                  <a:latin typeface="Times New Roman" pitchFamily="18" charset="0"/>
                </a:rPr>
                <a:t>Комитет по </a:t>
              </a:r>
            </a:p>
            <a:p>
              <a:pPr algn="ctr"/>
              <a:r>
                <a:rPr kumimoji="1" lang="ru-RU" sz="2000" dirty="0">
                  <a:solidFill>
                    <a:schemeClr val="bg2"/>
                  </a:solidFill>
                  <a:latin typeface="Times New Roman" pitchFamily="18" charset="0"/>
                </a:rPr>
                <a:t>физкультуре и спорту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44463" y="3000372"/>
              <a:ext cx="2339975" cy="863600"/>
            </a:xfrm>
            <a:prstGeom prst="round2DiagRect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anchor="ctr"/>
            <a:lstStyle/>
            <a:p>
              <a:pPr algn="ctr"/>
              <a:r>
                <a:rPr kumimoji="1" lang="ru-RU">
                  <a:solidFill>
                    <a:schemeClr val="bg2"/>
                  </a:solidFill>
                  <a:latin typeface="Times New Roman" pitchFamily="18" charset="0"/>
                </a:rPr>
                <a:t>Заместитель главы по </a:t>
              </a:r>
            </a:p>
            <a:p>
              <a:pPr algn="ctr"/>
              <a:r>
                <a:rPr kumimoji="1" lang="ru-RU">
                  <a:solidFill>
                    <a:schemeClr val="bg2"/>
                  </a:solidFill>
                  <a:latin typeface="Times New Roman" pitchFamily="18" charset="0"/>
                </a:rPr>
                <a:t>финансовым вопросам</a:t>
              </a: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6948488" y="3000372"/>
              <a:ext cx="2016125" cy="792162"/>
            </a:xfrm>
            <a:prstGeom prst="round2DiagRect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anchor="ctr"/>
            <a:lstStyle/>
            <a:p>
              <a:pPr algn="ctr"/>
              <a:r>
                <a:rPr kumimoji="1" lang="ru-RU" sz="2000">
                  <a:solidFill>
                    <a:schemeClr val="bg2"/>
                  </a:solidFill>
                  <a:latin typeface="Times New Roman" pitchFamily="18" charset="0"/>
                </a:rPr>
                <a:t>Старший </a:t>
              </a:r>
            </a:p>
            <a:p>
              <a:pPr algn="ctr"/>
              <a:r>
                <a:rPr kumimoji="1" lang="ru-RU" sz="2000">
                  <a:solidFill>
                    <a:schemeClr val="bg2"/>
                  </a:solidFill>
                  <a:latin typeface="Times New Roman" pitchFamily="18" charset="0"/>
                </a:rPr>
                <a:t>дежурный</a:t>
              </a:r>
            </a:p>
          </p:txBody>
        </p:sp>
        <p:cxnSp>
          <p:nvCxnSpPr>
            <p:cNvPr id="20" name="Прямая со стрелкой 19"/>
            <p:cNvCxnSpPr>
              <a:stCxn id="7" idx="4"/>
              <a:endCxn id="3" idx="1"/>
            </p:cNvCxnSpPr>
            <p:nvPr/>
          </p:nvCxnSpPr>
          <p:spPr>
            <a:xfrm rot="16200000" flipV="1">
              <a:off x="2565343" y="1562146"/>
              <a:ext cx="422283" cy="202554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>
              <a:stCxn id="7" idx="5"/>
              <a:endCxn id="8" idx="1"/>
            </p:cNvCxnSpPr>
            <p:nvPr/>
          </p:nvCxnSpPr>
          <p:spPr>
            <a:xfrm rot="5400000" flipH="1" flipV="1">
              <a:off x="6419889" y="1609760"/>
              <a:ext cx="352433" cy="200016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>
              <a:stCxn id="7" idx="0"/>
              <a:endCxn id="10" idx="2"/>
            </p:cNvCxnSpPr>
            <p:nvPr/>
          </p:nvCxnSpPr>
          <p:spPr>
            <a:xfrm>
              <a:off x="6384914" y="3326602"/>
              <a:ext cx="563574" cy="6985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>
              <a:stCxn id="7" idx="1"/>
              <a:endCxn id="5" idx="3"/>
            </p:cNvCxnSpPr>
            <p:nvPr/>
          </p:nvCxnSpPr>
          <p:spPr>
            <a:xfrm rot="16200000" flipH="1">
              <a:off x="6058734" y="3404434"/>
              <a:ext cx="714380" cy="163980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>
              <a:stCxn id="7" idx="2"/>
              <a:endCxn id="2" idx="3"/>
            </p:cNvCxnSpPr>
            <p:nvPr/>
          </p:nvCxnSpPr>
          <p:spPr>
            <a:xfrm rot="5400000">
              <a:off x="2585582" y="3296896"/>
              <a:ext cx="633425" cy="177392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>
              <a:stCxn id="7" idx="3"/>
              <a:endCxn id="9" idx="0"/>
            </p:cNvCxnSpPr>
            <p:nvPr/>
          </p:nvCxnSpPr>
          <p:spPr>
            <a:xfrm rot="10800000" flipV="1">
              <a:off x="2484438" y="3326602"/>
              <a:ext cx="515926" cy="10557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>
              <a:endCxn id="6" idx="1"/>
            </p:cNvCxnSpPr>
            <p:nvPr/>
          </p:nvCxnSpPr>
          <p:spPr>
            <a:xfrm rot="5400000" flipH="1" flipV="1">
              <a:off x="4069546" y="2129626"/>
              <a:ext cx="1301764" cy="1110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>
              <a:endCxn id="4" idx="3"/>
            </p:cNvCxnSpPr>
            <p:nvPr/>
          </p:nvCxnSpPr>
          <p:spPr>
            <a:xfrm rot="16200000" flipH="1">
              <a:off x="3951281" y="4621226"/>
              <a:ext cx="1636728" cy="10953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549275"/>
            <a:ext cx="6781800" cy="2133600"/>
          </a:xfrm>
        </p:spPr>
        <p:txBody>
          <a:bodyPr/>
          <a:lstStyle/>
          <a:p>
            <a:pPr algn="ctr" eaLnBrk="1" hangingPunct="1"/>
            <a:r>
              <a:rPr lang="ru-RU" sz="6000" i="1" smtClean="0"/>
              <a:t>Министерство </a:t>
            </a:r>
            <a:br>
              <a:rPr lang="ru-RU" sz="6000" i="1" smtClean="0"/>
            </a:br>
            <a:r>
              <a:rPr lang="ru-RU" sz="6000" i="1" smtClean="0"/>
              <a:t>Юстиции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3068638"/>
            <a:ext cx="6248400" cy="2362200"/>
          </a:xfrm>
        </p:spPr>
        <p:txBody>
          <a:bodyPr>
            <a:normAutofit fontScale="92500"/>
          </a:bodyPr>
          <a:lstStyle/>
          <a:p>
            <a:pPr algn="ctr" eaLnBrk="1" hangingPunct="1"/>
            <a:r>
              <a:rPr lang="ru-RU" sz="5400" b="1" smtClean="0"/>
              <a:t>Министр </a:t>
            </a:r>
          </a:p>
          <a:p>
            <a:pPr eaLnBrk="1" hangingPunct="1"/>
            <a:r>
              <a:rPr lang="ru-RU" sz="5400" b="1" smtClean="0"/>
              <a:t>Сулима Валерия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728" y="857232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ru-RU" sz="5400" dirty="0"/>
              <a:t>Министерство экономики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00232" y="3357562"/>
            <a:ext cx="6172200" cy="1371600"/>
          </a:xfrm>
        </p:spPr>
        <p:txBody>
          <a:bodyPr>
            <a:normAutofit/>
          </a:bodyPr>
          <a:lstStyle/>
          <a:p>
            <a:r>
              <a:rPr lang="ru-RU" sz="2800" dirty="0"/>
              <a:t>Министр экономики</a:t>
            </a:r>
          </a:p>
          <a:p>
            <a:r>
              <a:rPr lang="ru-RU" sz="2800" dirty="0" err="1"/>
              <a:t>Фазлыева</a:t>
            </a:r>
            <a:r>
              <a:rPr lang="ru-RU" sz="2800" dirty="0"/>
              <a:t> </a:t>
            </a:r>
            <a:r>
              <a:rPr lang="ru-RU" sz="2800" dirty="0" err="1"/>
              <a:t>Ильгиза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/>
              <a:t>Функции министерства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333300"/>
              </a:buClr>
            </a:pPr>
            <a:r>
              <a:rPr lang="ru-RU" sz="3200" dirty="0"/>
              <a:t>Обеспечиваем  граждан  республики  работой, выдавая государственные заказы на бирже труда.</a:t>
            </a:r>
          </a:p>
          <a:p>
            <a:pPr>
              <a:buClr>
                <a:srgbClr val="333300"/>
              </a:buClr>
            </a:pPr>
            <a:r>
              <a:rPr lang="ru-RU" sz="3200" dirty="0"/>
              <a:t>Контролируем  выполнение  работы, а именно это входит в обязанности ревизоров.</a:t>
            </a:r>
          </a:p>
          <a:p>
            <a:pPr>
              <a:buClr>
                <a:srgbClr val="333300"/>
              </a:buClr>
            </a:pPr>
            <a:r>
              <a:rPr lang="ru-RU" sz="3200" dirty="0"/>
              <a:t>Своевременно  оплачиваем  выполненную  работу</a:t>
            </a:r>
            <a:r>
              <a:rPr lang="en-US" sz="3200" dirty="0"/>
              <a:t>.</a:t>
            </a:r>
            <a:endParaRPr lang="ru-RU" sz="32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71398"/>
            <a:ext cx="7467600" cy="642958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Структура министерства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/>
              <a:t>                      </a:t>
            </a:r>
          </a:p>
        </p:txBody>
      </p:sp>
      <p:sp>
        <p:nvSpPr>
          <p:cNvPr id="4117" name="Rectangle 21"/>
          <p:cNvSpPr>
            <a:spLocks noGrp="1" noChangeArrowheads="1"/>
          </p:cNvSpPr>
          <p:nvPr>
            <p:ph type="body" sz="half" idx="2"/>
          </p:nvPr>
        </p:nvSpPr>
        <p:spPr>
          <a:xfrm>
            <a:off x="500034" y="3500438"/>
            <a:ext cx="8280400" cy="3024187"/>
          </a:xfrm>
        </p:spPr>
        <p:txBody>
          <a:bodyPr/>
          <a:lstStyle/>
          <a:p>
            <a:r>
              <a:rPr lang="ru-RU" sz="2400" dirty="0"/>
              <a:t>Биржа труда- занимается поиском и выдачей государственных заказов на выполнение различных видов работы.</a:t>
            </a:r>
          </a:p>
          <a:p>
            <a:r>
              <a:rPr lang="ru-RU" sz="2400" dirty="0"/>
              <a:t>Ревизионное управление выполняет проверку по государственному заказу, соблюдения требований, предоставляемых к этим работам и качество их выполнения.</a:t>
            </a:r>
          </a:p>
        </p:txBody>
      </p:sp>
      <p:graphicFrame>
        <p:nvGraphicFramePr>
          <p:cNvPr id="4106" name="Organization Chart 10"/>
          <p:cNvGraphicFramePr>
            <a:graphicFrameLocks/>
          </p:cNvGraphicFramePr>
          <p:nvPr/>
        </p:nvGraphicFramePr>
        <p:xfrm>
          <a:off x="2339974" y="928670"/>
          <a:ext cx="4446603" cy="2357454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/>
              <a:t>Укомплектованные работники в министерстве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Начальник биржи труда</a:t>
            </a:r>
          </a:p>
          <a:p>
            <a:r>
              <a:rPr lang="ru-RU" sz="4400" dirty="0"/>
              <a:t>Секретарь</a:t>
            </a:r>
          </a:p>
          <a:p>
            <a:r>
              <a:rPr lang="ru-RU" sz="4400" dirty="0"/>
              <a:t>Оператор</a:t>
            </a:r>
          </a:p>
          <a:p>
            <a:r>
              <a:rPr lang="ru-RU" sz="4400" dirty="0"/>
              <a:t>Ревизоры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71934" y="2857387"/>
            <a:ext cx="4572032" cy="3429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/>
              <a:t>Школа менеджеров</a:t>
            </a:r>
            <a:br>
              <a:rPr lang="ru-RU" sz="4000" dirty="0"/>
            </a:br>
            <a:r>
              <a:rPr lang="ru-RU" sz="4000" dirty="0"/>
              <a:t>«Я экономист»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58204" cy="4873752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3600" dirty="0"/>
              <a:t>Цель:</a:t>
            </a:r>
          </a:p>
          <a:p>
            <a:pPr algn="ctr">
              <a:buFont typeface="Wingdings" pitchFamily="2" charset="2"/>
              <a:buNone/>
            </a:pPr>
            <a:r>
              <a:rPr lang="ru-RU" sz="3600" dirty="0"/>
              <a:t>Формирование у подростков знаний, умений, навыков в области экономики.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Школой менеджеров было проведено: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/>
              <a:t>23 октября состоялась первая биржа труда «Ярмарка вакансий»,всего обратилось 168 человек из которых было принято на работу 61 человек.</a:t>
            </a:r>
          </a:p>
          <a:p>
            <a:r>
              <a:rPr lang="ru-RU" sz="2000"/>
              <a:t>Были проведены классные часы у шестых, седьмых классов, на тему «Как заработать деньги» и « Как открыть частное предприятие».</a:t>
            </a:r>
          </a:p>
          <a:p>
            <a:r>
              <a:rPr lang="ru-RU" sz="2000"/>
              <a:t>Результатом стало: среди шестых классов зарегистрировано 4 частных предприятия такие как:</a:t>
            </a:r>
          </a:p>
          <a:p>
            <a:r>
              <a:rPr lang="ru-RU" sz="2000"/>
              <a:t>Фирма «Вундеркинды», они проводят обучающие классные часы для начальной школы.</a:t>
            </a:r>
          </a:p>
          <a:p>
            <a:r>
              <a:rPr lang="ru-RU" sz="2000"/>
              <a:t>Холдинг</a:t>
            </a:r>
            <a:r>
              <a:rPr lang="ru-RU" sz="2400"/>
              <a:t> </a:t>
            </a:r>
            <a:r>
              <a:rPr lang="ru-RU" sz="2000"/>
              <a:t>«Гранит», в него объединены 3 частных предприятия, они занимаются проведением классных часов, бытовыми услугами и репетиторством.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5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Виды предпринимательской деятельности.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98586"/>
            <a:ext cx="7467600" cy="4873752"/>
          </a:xfrm>
        </p:spPr>
        <p:txBody>
          <a:bodyPr/>
          <a:lstStyle/>
          <a:p>
            <a:r>
              <a:rPr lang="ru-RU" sz="2400" dirty="0"/>
              <a:t>Оказание бытовых и коммунальных услуг</a:t>
            </a:r>
          </a:p>
          <a:p>
            <a:r>
              <a:rPr lang="ru-RU" sz="2400" dirty="0"/>
              <a:t>Оказание сервисных и информационных услуг</a:t>
            </a:r>
          </a:p>
          <a:p>
            <a:r>
              <a:rPr lang="ru-RU" sz="2400" dirty="0"/>
              <a:t>Оказание интеллектуальных услуг</a:t>
            </a:r>
          </a:p>
          <a:p>
            <a:r>
              <a:rPr lang="ru-RU" sz="2400" dirty="0"/>
              <a:t>Оказание посреднических услуг</a:t>
            </a:r>
          </a:p>
          <a:p>
            <a:r>
              <a:rPr lang="ru-RU" sz="2400" dirty="0"/>
              <a:t>Культурно-просветительская деятельность</a:t>
            </a:r>
          </a:p>
          <a:p>
            <a:r>
              <a:rPr lang="ru-RU" sz="2400" dirty="0"/>
              <a:t>Репетиторство</a:t>
            </a:r>
          </a:p>
          <a:p>
            <a:r>
              <a:rPr lang="ru-RU" sz="2400" dirty="0"/>
              <a:t>Производственная деятельность</a:t>
            </a:r>
          </a:p>
          <a:p>
            <a:r>
              <a:rPr lang="ru-RU" sz="2400" dirty="0"/>
              <a:t>Выполнение разовых работ по поручению заказчика</a:t>
            </a:r>
          </a:p>
          <a:p>
            <a:r>
              <a:rPr lang="ru-RU" sz="2400" dirty="0"/>
              <a:t>Выполнение работ по государственному заказу.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-500098" y="0"/>
          <a:ext cx="1035851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42C5BA-7D56-4998-B166-9B8B589018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4">
                                            <p:graphicEl>
                                              <a:dgm id="{E142C5BA-7D56-4998-B166-9B8B589018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4">
                                            <p:graphicEl>
                                              <a:dgm id="{E142C5BA-7D56-4998-B166-9B8B58901856}"/>
                                            </p:graphic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42C5BA-7D56-4998-B166-9B8B58901856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4">
                                            <p:graphicEl>
                                              <a:dgm id="{E142C5BA-7D56-4998-B166-9B8B589018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42C5BA-7D56-4998-B166-9B8B589018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4">
                                            <p:graphicEl>
                                              <a:dgm id="{E142C5BA-7D56-4998-B166-9B8B589018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42C5BA-7D56-4998-B166-9B8B589018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9EA0DF-1E11-4D70-8E83-73DB02A34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155" decel="100000"/>
                                        <p:tgtEl>
                                          <p:spTgt spid="4">
                                            <p:graphicEl>
                                              <a:dgm id="{969EA0DF-1E11-4D70-8E83-73DB02A349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155" decel="100000"/>
                                        <p:tgtEl>
                                          <p:spTgt spid="4">
                                            <p:graphicEl>
                                              <a:dgm id="{969EA0DF-1E11-4D70-8E83-73DB02A34993}"/>
                                            </p:graphic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9EA0DF-1E11-4D70-8E83-73DB02A34993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1155" fill="hold"/>
                                        <p:tgtEl>
                                          <p:spTgt spid="4">
                                            <p:graphicEl>
                                              <a:dgm id="{969EA0DF-1E11-4D70-8E83-73DB02A34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9EA0DF-1E11-4D70-8E83-73DB02A34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1155" fill="hold"/>
                                        <p:tgtEl>
                                          <p:spTgt spid="4">
                                            <p:graphicEl>
                                              <a:dgm id="{969EA0DF-1E11-4D70-8E83-73DB02A34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9EA0DF-1E11-4D70-8E83-73DB02A34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1F94A7-CF61-4691-9DAC-5D8A945AD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155" decel="100000"/>
                                        <p:tgtEl>
                                          <p:spTgt spid="4">
                                            <p:graphicEl>
                                              <a:dgm id="{E01F94A7-CF61-4691-9DAC-5D8A945ADA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155" decel="100000"/>
                                        <p:tgtEl>
                                          <p:spTgt spid="4">
                                            <p:graphicEl>
                                              <a:dgm id="{E01F94A7-CF61-4691-9DAC-5D8A945ADA28}"/>
                                            </p:graphic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1F94A7-CF61-4691-9DAC-5D8A945ADA28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1155" fill="hold"/>
                                        <p:tgtEl>
                                          <p:spTgt spid="4">
                                            <p:graphicEl>
                                              <a:dgm id="{E01F94A7-CF61-4691-9DAC-5D8A945AD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1F94A7-CF61-4691-9DAC-5D8A945AD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1155" fill="hold"/>
                                        <p:tgtEl>
                                          <p:spTgt spid="4">
                                            <p:graphicEl>
                                              <a:dgm id="{E01F94A7-CF61-4691-9DAC-5D8A945AD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1F94A7-CF61-4691-9DAC-5D8A945AD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D6C91B-1D9E-41C7-9FB2-3B812D0F5F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155" decel="100000"/>
                                        <p:tgtEl>
                                          <p:spTgt spid="4">
                                            <p:graphicEl>
                                              <a:dgm id="{42D6C91B-1D9E-41C7-9FB2-3B812D0F5F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155" decel="100000"/>
                                        <p:tgtEl>
                                          <p:spTgt spid="4">
                                            <p:graphicEl>
                                              <a:dgm id="{42D6C91B-1D9E-41C7-9FB2-3B812D0F5F5B}"/>
                                            </p:graphic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D6C91B-1D9E-41C7-9FB2-3B812D0F5F5B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1155" fill="hold"/>
                                        <p:tgtEl>
                                          <p:spTgt spid="4">
                                            <p:graphicEl>
                                              <a:dgm id="{42D6C91B-1D9E-41C7-9FB2-3B812D0F5F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D6C91B-1D9E-41C7-9FB2-3B812D0F5F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1155" fill="hold"/>
                                        <p:tgtEl>
                                          <p:spTgt spid="4">
                                            <p:graphicEl>
                                              <a:dgm id="{42D6C91B-1D9E-41C7-9FB2-3B812D0F5F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D6C91B-1D9E-41C7-9FB2-3B812D0F5F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317423-2F31-47BF-A82E-82290C76C9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155" decel="100000"/>
                                        <p:tgtEl>
                                          <p:spTgt spid="4">
                                            <p:graphicEl>
                                              <a:dgm id="{4D317423-2F31-47BF-A82E-82290C76C9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1155" decel="100000"/>
                                        <p:tgtEl>
                                          <p:spTgt spid="4">
                                            <p:graphicEl>
                                              <a:dgm id="{4D317423-2F31-47BF-A82E-82290C76C960}"/>
                                            </p:graphic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317423-2F31-47BF-A82E-82290C76C960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1155" fill="hold"/>
                                        <p:tgtEl>
                                          <p:spTgt spid="4">
                                            <p:graphicEl>
                                              <a:dgm id="{4D317423-2F31-47BF-A82E-82290C76C9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317423-2F31-47BF-A82E-82290C76C9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1155" fill="hold"/>
                                        <p:tgtEl>
                                          <p:spTgt spid="4">
                                            <p:graphicEl>
                                              <a:dgm id="{4D317423-2F31-47BF-A82E-82290C76C9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317423-2F31-47BF-A82E-82290C76C9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B2B974-F683-4C4E-87C6-4BBF7F2E59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155" decel="100000"/>
                                        <p:tgtEl>
                                          <p:spTgt spid="4">
                                            <p:graphicEl>
                                              <a:dgm id="{4BB2B974-F683-4C4E-87C6-4BBF7F2E59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1155" decel="100000"/>
                                        <p:tgtEl>
                                          <p:spTgt spid="4">
                                            <p:graphicEl>
                                              <a:dgm id="{4BB2B974-F683-4C4E-87C6-4BBF7F2E5902}"/>
                                            </p:graphic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B2B974-F683-4C4E-87C6-4BBF7F2E5902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1155" fill="hold"/>
                                        <p:tgtEl>
                                          <p:spTgt spid="4">
                                            <p:graphicEl>
                                              <a:dgm id="{4BB2B974-F683-4C4E-87C6-4BBF7F2E59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B2B974-F683-4C4E-87C6-4BBF7F2E59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1155" fill="hold"/>
                                        <p:tgtEl>
                                          <p:spTgt spid="4">
                                            <p:graphicEl>
                                              <a:dgm id="{4BB2B974-F683-4C4E-87C6-4BBF7F2E59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B2B974-F683-4C4E-87C6-4BBF7F2E59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347D47-B705-4603-923E-080409E91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155" decel="100000"/>
                                        <p:tgtEl>
                                          <p:spTgt spid="4">
                                            <p:graphicEl>
                                              <a:dgm id="{B0347D47-B705-4603-923E-080409E917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155" decel="100000"/>
                                        <p:tgtEl>
                                          <p:spTgt spid="4">
                                            <p:graphicEl>
                                              <a:dgm id="{B0347D47-B705-4603-923E-080409E917BB}"/>
                                            </p:graphic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347D47-B705-4603-923E-080409E917BB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1155" fill="hold"/>
                                        <p:tgtEl>
                                          <p:spTgt spid="4">
                                            <p:graphicEl>
                                              <a:dgm id="{B0347D47-B705-4603-923E-080409E91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347D47-B705-4603-923E-080409E91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1155" fill="hold"/>
                                        <p:tgtEl>
                                          <p:spTgt spid="4">
                                            <p:graphicEl>
                                              <a:dgm id="{B0347D47-B705-4603-923E-080409E91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347D47-B705-4603-923E-080409E91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0882EC-1F58-4D6A-BA61-D08F262F6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155" decel="100000"/>
                                        <p:tgtEl>
                                          <p:spTgt spid="4">
                                            <p:graphicEl>
                                              <a:dgm id="{8D0882EC-1F58-4D6A-BA61-D08F262F6E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1155" decel="100000"/>
                                        <p:tgtEl>
                                          <p:spTgt spid="4">
                                            <p:graphicEl>
                                              <a:dgm id="{8D0882EC-1F58-4D6A-BA61-D08F262F6E2E}"/>
                                            </p:graphic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0882EC-1F58-4D6A-BA61-D08F262F6E2E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1" dur="1155" fill="hold"/>
                                        <p:tgtEl>
                                          <p:spTgt spid="4">
                                            <p:graphicEl>
                                              <a:dgm id="{8D0882EC-1F58-4D6A-BA61-D08F262F6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0882EC-1F58-4D6A-BA61-D08F262F6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3" dur="1155" fill="hold"/>
                                        <p:tgtEl>
                                          <p:spTgt spid="4">
                                            <p:graphicEl>
                                              <a:dgm id="{8D0882EC-1F58-4D6A-BA61-D08F262F6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0882EC-1F58-4D6A-BA61-D08F262F6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F106FB-F354-4F37-B94A-9B475CD22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155" decel="100000"/>
                                        <p:tgtEl>
                                          <p:spTgt spid="4">
                                            <p:graphicEl>
                                              <a:dgm id="{72F106FB-F354-4F37-B94A-9B475CD22D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1155" decel="100000"/>
                                        <p:tgtEl>
                                          <p:spTgt spid="4">
                                            <p:graphicEl>
                                              <a:dgm id="{72F106FB-F354-4F37-B94A-9B475CD22D23}"/>
                                            </p:graphic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F106FB-F354-4F37-B94A-9B475CD22D23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0" dur="1155" fill="hold"/>
                                        <p:tgtEl>
                                          <p:spTgt spid="4">
                                            <p:graphicEl>
                                              <a:dgm id="{72F106FB-F354-4F37-B94A-9B475CD22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F106FB-F354-4F37-B94A-9B475CD22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1155" fill="hold"/>
                                        <p:tgtEl>
                                          <p:spTgt spid="4">
                                            <p:graphicEl>
                                              <a:dgm id="{72F106FB-F354-4F37-B94A-9B475CD22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F106FB-F354-4F37-B94A-9B475CD22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80345A-0982-4810-9039-A6A4F3E91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155" decel="100000"/>
                                        <p:tgtEl>
                                          <p:spTgt spid="4">
                                            <p:graphicEl>
                                              <a:dgm id="{5980345A-0982-4810-9039-A6A4F3E919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1155" decel="100000"/>
                                        <p:tgtEl>
                                          <p:spTgt spid="4">
                                            <p:graphicEl>
                                              <a:dgm id="{5980345A-0982-4810-9039-A6A4F3E91929}"/>
                                            </p:graphic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80345A-0982-4810-9039-A6A4F3E91929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1" dur="1155" fill="hold"/>
                                        <p:tgtEl>
                                          <p:spTgt spid="4">
                                            <p:graphicEl>
                                              <a:dgm id="{5980345A-0982-4810-9039-A6A4F3E91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80345A-0982-4810-9039-A6A4F3E91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3" dur="1155" fill="hold"/>
                                        <p:tgtEl>
                                          <p:spTgt spid="4">
                                            <p:graphicEl>
                                              <a:dgm id="{5980345A-0982-4810-9039-A6A4F3E91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80345A-0982-4810-9039-A6A4F3E91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2A19A3-4791-4B3E-9B00-65A413AF8B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155" decel="100000"/>
                                        <p:tgtEl>
                                          <p:spTgt spid="4">
                                            <p:graphicEl>
                                              <a:dgm id="{642A19A3-4791-4B3E-9B00-65A413AF8B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1155" decel="100000"/>
                                        <p:tgtEl>
                                          <p:spTgt spid="4">
                                            <p:graphicEl>
                                              <a:dgm id="{642A19A3-4791-4B3E-9B00-65A413AF8BBA}"/>
                                            </p:graphic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2A19A3-4791-4B3E-9B00-65A413AF8BBA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0" dur="1155" fill="hold"/>
                                        <p:tgtEl>
                                          <p:spTgt spid="4">
                                            <p:graphicEl>
                                              <a:dgm id="{642A19A3-4791-4B3E-9B00-65A413AF8B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2A19A3-4791-4B3E-9B00-65A413AF8B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2" dur="1155" fill="hold"/>
                                        <p:tgtEl>
                                          <p:spTgt spid="4">
                                            <p:graphicEl>
                                              <a:dgm id="{642A19A3-4791-4B3E-9B00-65A413AF8B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2A19A3-4791-4B3E-9B00-65A413AF8B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360037-7AB6-4AEB-A834-E2A6BA754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155" decel="100000"/>
                                        <p:tgtEl>
                                          <p:spTgt spid="4">
                                            <p:graphicEl>
                                              <a:dgm id="{A4360037-7AB6-4AEB-A834-E2A6BA754B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1155" decel="100000"/>
                                        <p:tgtEl>
                                          <p:spTgt spid="4">
                                            <p:graphicEl>
                                              <a:dgm id="{A4360037-7AB6-4AEB-A834-E2A6BA754B1B}"/>
                                            </p:graphic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360037-7AB6-4AEB-A834-E2A6BA754B1B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1" dur="1155" fill="hold"/>
                                        <p:tgtEl>
                                          <p:spTgt spid="4">
                                            <p:graphicEl>
                                              <a:dgm id="{A4360037-7AB6-4AEB-A834-E2A6BA754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360037-7AB6-4AEB-A834-E2A6BA754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3" dur="1155" fill="hold"/>
                                        <p:tgtEl>
                                          <p:spTgt spid="4">
                                            <p:graphicEl>
                                              <a:dgm id="{A4360037-7AB6-4AEB-A834-E2A6BA754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360037-7AB6-4AEB-A834-E2A6BA754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ABF208-08F1-4F51-BBAB-7DA585380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155" decel="100000"/>
                                        <p:tgtEl>
                                          <p:spTgt spid="4">
                                            <p:graphicEl>
                                              <a:dgm id="{C0ABF208-08F1-4F51-BBAB-7DA5853804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1155" decel="100000"/>
                                        <p:tgtEl>
                                          <p:spTgt spid="4">
                                            <p:graphicEl>
                                              <a:dgm id="{C0ABF208-08F1-4F51-BBAB-7DA585380446}"/>
                                            </p:graphic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ABF208-08F1-4F51-BBAB-7DA585380446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0" dur="1155" fill="hold"/>
                                        <p:tgtEl>
                                          <p:spTgt spid="4">
                                            <p:graphicEl>
                                              <a:dgm id="{C0ABF208-08F1-4F51-BBAB-7DA585380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ABF208-08F1-4F51-BBAB-7DA585380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2" dur="1155" fill="hold"/>
                                        <p:tgtEl>
                                          <p:spTgt spid="4">
                                            <p:graphicEl>
                                              <a:dgm id="{C0ABF208-08F1-4F51-BBAB-7DA585380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ABF208-08F1-4F51-BBAB-7DA585380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9085F6-0447-4962-8BA0-0E5E1FC64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155" decel="100000"/>
                                        <p:tgtEl>
                                          <p:spTgt spid="4">
                                            <p:graphicEl>
                                              <a:dgm id="{B29085F6-0447-4962-8BA0-0E5E1FC64C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1155" decel="100000"/>
                                        <p:tgtEl>
                                          <p:spTgt spid="4">
                                            <p:graphicEl>
                                              <a:dgm id="{B29085F6-0447-4962-8BA0-0E5E1FC64C7E}"/>
                                            </p:graphic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9085F6-0447-4962-8BA0-0E5E1FC64C7E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1" dur="1155" fill="hold"/>
                                        <p:tgtEl>
                                          <p:spTgt spid="4">
                                            <p:graphicEl>
                                              <a:dgm id="{B29085F6-0447-4962-8BA0-0E5E1FC64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9085F6-0447-4962-8BA0-0E5E1FC64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3" dur="1155" fill="hold"/>
                                        <p:tgtEl>
                                          <p:spTgt spid="4">
                                            <p:graphicEl>
                                              <a:dgm id="{B29085F6-0447-4962-8BA0-0E5E1FC64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9085F6-0447-4962-8BA0-0E5E1FC64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C48458-6C40-4A6D-906A-6A4F9407F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155" decel="100000"/>
                                        <p:tgtEl>
                                          <p:spTgt spid="4">
                                            <p:graphicEl>
                                              <a:dgm id="{CAC48458-6C40-4A6D-906A-6A4F9407F6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1155" decel="100000"/>
                                        <p:tgtEl>
                                          <p:spTgt spid="4">
                                            <p:graphicEl>
                                              <a:dgm id="{CAC48458-6C40-4A6D-906A-6A4F9407F6E9}"/>
                                            </p:graphic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C48458-6C40-4A6D-906A-6A4F9407F6E9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0" dur="1155" fill="hold"/>
                                        <p:tgtEl>
                                          <p:spTgt spid="4">
                                            <p:graphicEl>
                                              <a:dgm id="{CAC48458-6C40-4A6D-906A-6A4F9407F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C48458-6C40-4A6D-906A-6A4F9407F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2" dur="1155" fill="hold"/>
                                        <p:tgtEl>
                                          <p:spTgt spid="4">
                                            <p:graphicEl>
                                              <a:dgm id="{CAC48458-6C40-4A6D-906A-6A4F9407F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C48458-6C40-4A6D-906A-6A4F9407F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2F61D3-6897-455C-922F-AA8803994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155" decel="100000"/>
                                        <p:tgtEl>
                                          <p:spTgt spid="4">
                                            <p:graphicEl>
                                              <a:dgm id="{512F61D3-6897-455C-922F-AA88039945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1155" decel="100000"/>
                                        <p:tgtEl>
                                          <p:spTgt spid="4">
                                            <p:graphicEl>
                                              <a:dgm id="{512F61D3-6897-455C-922F-AA8803994593}"/>
                                            </p:graphic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2F61D3-6897-455C-922F-AA8803994593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1" dur="1155" fill="hold"/>
                                        <p:tgtEl>
                                          <p:spTgt spid="4">
                                            <p:graphicEl>
                                              <a:dgm id="{512F61D3-6897-455C-922F-AA8803994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2F61D3-6897-455C-922F-AA8803994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3" dur="1155" fill="hold"/>
                                        <p:tgtEl>
                                          <p:spTgt spid="4">
                                            <p:graphicEl>
                                              <a:dgm id="{512F61D3-6897-455C-922F-AA8803994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2F61D3-6897-455C-922F-AA8803994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52C96F-EDF3-42BC-B0E4-9D4F456B0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155" decel="100000"/>
                                        <p:tgtEl>
                                          <p:spTgt spid="4">
                                            <p:graphicEl>
                                              <a:dgm id="{3152C96F-EDF3-42BC-B0E4-9D4F456B09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1155" decel="100000"/>
                                        <p:tgtEl>
                                          <p:spTgt spid="4">
                                            <p:graphicEl>
                                              <a:dgm id="{3152C96F-EDF3-42BC-B0E4-9D4F456B0965}"/>
                                            </p:graphic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52C96F-EDF3-42BC-B0E4-9D4F456B0965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0" dur="1155" fill="hold"/>
                                        <p:tgtEl>
                                          <p:spTgt spid="4">
                                            <p:graphicEl>
                                              <a:dgm id="{3152C96F-EDF3-42BC-B0E4-9D4F456B0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52C96F-EDF3-42BC-B0E4-9D4F456B0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2" dur="1155" fill="hold"/>
                                        <p:tgtEl>
                                          <p:spTgt spid="4">
                                            <p:graphicEl>
                                              <a:dgm id="{3152C96F-EDF3-42BC-B0E4-9D4F456B0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52C96F-EDF3-42BC-B0E4-9D4F456B0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0795DC-224A-46A0-A20E-3F1BD89AC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155" decel="100000"/>
                                        <p:tgtEl>
                                          <p:spTgt spid="4">
                                            <p:graphicEl>
                                              <a:dgm id="{B00795DC-224A-46A0-A20E-3F1BD89ACB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1155" decel="100000"/>
                                        <p:tgtEl>
                                          <p:spTgt spid="4">
                                            <p:graphicEl>
                                              <a:dgm id="{B00795DC-224A-46A0-A20E-3F1BD89ACB37}"/>
                                            </p:graphic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0795DC-224A-46A0-A20E-3F1BD89ACB37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1" dur="1155" fill="hold"/>
                                        <p:tgtEl>
                                          <p:spTgt spid="4">
                                            <p:graphicEl>
                                              <a:dgm id="{B00795DC-224A-46A0-A20E-3F1BD89AC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0795DC-224A-46A0-A20E-3F1BD89AC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3" dur="1155" fill="hold"/>
                                        <p:tgtEl>
                                          <p:spTgt spid="4">
                                            <p:graphicEl>
                                              <a:dgm id="{B00795DC-224A-46A0-A20E-3F1BD89AC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0795DC-224A-46A0-A20E-3F1BD89AC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A5813B-4B52-42FC-BA21-E477D2425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155" decel="100000"/>
                                        <p:tgtEl>
                                          <p:spTgt spid="4">
                                            <p:graphicEl>
                                              <a:dgm id="{1AA5813B-4B52-42FC-BA21-E477D24254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1155" decel="100000"/>
                                        <p:tgtEl>
                                          <p:spTgt spid="4">
                                            <p:graphicEl>
                                              <a:dgm id="{1AA5813B-4B52-42FC-BA21-E477D2425452}"/>
                                            </p:graphic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A5813B-4B52-42FC-BA21-E477D2425452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0" dur="1155" fill="hold"/>
                                        <p:tgtEl>
                                          <p:spTgt spid="4">
                                            <p:graphicEl>
                                              <a:dgm id="{1AA5813B-4B52-42FC-BA21-E477D2425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A5813B-4B52-42FC-BA21-E477D2425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2" dur="1155" fill="hold"/>
                                        <p:tgtEl>
                                          <p:spTgt spid="4">
                                            <p:graphicEl>
                                              <a:dgm id="{1AA5813B-4B52-42FC-BA21-E477D2425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A5813B-4B52-42FC-BA21-E477D2425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81" name="Rectangle 17"/>
          <p:cNvSpPr>
            <a:spLocks noGrp="1" noChangeArrowheads="1"/>
          </p:cNvSpPr>
          <p:nvPr>
            <p:ph type="title"/>
          </p:nvPr>
        </p:nvSpPr>
        <p:spPr>
          <a:xfrm>
            <a:off x="395288" y="1557338"/>
            <a:ext cx="8229600" cy="3024187"/>
          </a:xfrm>
        </p:spPr>
        <p:txBody>
          <a:bodyPr/>
          <a:lstStyle/>
          <a:p>
            <a:r>
              <a:rPr lang="ru-RU" sz="5400"/>
              <a:t>Бережливость в малом -экономия в большом!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905000"/>
            <a:ext cx="7772400" cy="1524000"/>
          </a:xfrm>
        </p:spPr>
        <p:txBody>
          <a:bodyPr>
            <a:noAutofit/>
          </a:bodyPr>
          <a:lstStyle/>
          <a:p>
            <a:pPr algn="ctr"/>
            <a:r>
              <a:rPr lang="ru-RU" sz="6000" dirty="0"/>
              <a:t>МИНИСТЕРСТВО ФИНАНСОВ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62298" y="3789363"/>
            <a:ext cx="5781668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dirty="0"/>
              <a:t>Министр:</a:t>
            </a:r>
          </a:p>
          <a:p>
            <a:pPr>
              <a:lnSpc>
                <a:spcPct val="80000"/>
              </a:lnSpc>
            </a:pPr>
            <a:r>
              <a:rPr lang="ru-RU" sz="2800" dirty="0" err="1"/>
              <a:t>Гайнутдинов</a:t>
            </a:r>
            <a:r>
              <a:rPr lang="ru-RU" sz="2800" dirty="0"/>
              <a:t> </a:t>
            </a:r>
            <a:r>
              <a:rPr lang="ru-RU" sz="2800" dirty="0" err="1"/>
              <a:t>Рамис</a:t>
            </a:r>
            <a:endParaRPr lang="ru-RU" sz="2800" dirty="0"/>
          </a:p>
          <a:p>
            <a:pPr>
              <a:lnSpc>
                <a:spcPct val="80000"/>
              </a:lnSpc>
            </a:pPr>
            <a:r>
              <a:rPr lang="ru-RU" sz="2800" dirty="0"/>
              <a:t>Советник:</a:t>
            </a:r>
          </a:p>
          <a:p>
            <a:pPr>
              <a:lnSpc>
                <a:spcPct val="80000"/>
              </a:lnSpc>
            </a:pPr>
            <a:r>
              <a:rPr lang="ru-RU" sz="2800" dirty="0" err="1"/>
              <a:t>Насолдина</a:t>
            </a:r>
            <a:r>
              <a:rPr lang="ru-RU" sz="2800" dirty="0"/>
              <a:t> С.Ю.</a:t>
            </a:r>
          </a:p>
          <a:p>
            <a:pPr>
              <a:lnSpc>
                <a:spcPct val="80000"/>
              </a:lnSpc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/>
              <a:t>Структура министерства</a:t>
            </a:r>
            <a:br>
              <a:rPr lang="ru-RU" sz="4400" dirty="0"/>
            </a:br>
            <a:r>
              <a:rPr lang="ru-RU" sz="4400" dirty="0"/>
              <a:t>Финансов</a:t>
            </a:r>
          </a:p>
        </p:txBody>
      </p:sp>
      <p:graphicFrame>
        <p:nvGraphicFramePr>
          <p:cNvPr id="7173" name="Organization Chart 5"/>
          <p:cNvGraphicFramePr>
            <a:graphicFrameLocks/>
          </p:cNvGraphicFramePr>
          <p:nvPr>
            <p:ph idx="1"/>
          </p:nvPr>
        </p:nvGraphicFramePr>
        <p:xfrm>
          <a:off x="571472" y="1905000"/>
          <a:ext cx="8007350" cy="4191000"/>
        </p:xfrm>
        <a:graphic>
          <a:graphicData uri="http://schemas.openxmlformats.org/drawingml/2006/compatibility">
            <com:legacyDrawing xmlns:com="http://schemas.openxmlformats.org/drawingml/2006/compatibility" spid="_x0000_s3993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/>
              <a:t>Функции игрового банка</a:t>
            </a:r>
            <a:br>
              <a:rPr lang="ru-RU" sz="4000" dirty="0"/>
            </a:br>
            <a:r>
              <a:rPr lang="ru-RU" sz="4000" dirty="0"/>
              <a:t>«</a:t>
            </a:r>
            <a:r>
              <a:rPr lang="ru-RU" sz="4000" dirty="0" err="1"/>
              <a:t>АРМиД</a:t>
            </a:r>
            <a:r>
              <a:rPr lang="ru-RU" sz="4000" dirty="0"/>
              <a:t>»</a:t>
            </a: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4000" dirty="0"/>
              <a:t>Ведет личные счета граждан</a:t>
            </a:r>
          </a:p>
          <a:p>
            <a:r>
              <a:rPr lang="ru-RU" sz="4000" dirty="0"/>
              <a:t>Осуществляет все наличные и безналичные расчеты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Функции </a:t>
            </a:r>
            <a:br>
              <a:rPr lang="ru-RU"/>
            </a:br>
            <a:r>
              <a:rPr lang="ru-RU"/>
              <a:t>контрольного центра 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600"/>
              <a:t>Контролирует банк</a:t>
            </a:r>
          </a:p>
          <a:p>
            <a:r>
              <a:rPr lang="ru-RU" sz="3600"/>
              <a:t>Ведет коллективные счета</a:t>
            </a:r>
          </a:p>
          <a:p>
            <a:r>
              <a:rPr lang="ru-RU" sz="3600"/>
              <a:t>Информирует граждан о результатах экономической деятельности</a:t>
            </a:r>
          </a:p>
          <a:p>
            <a:r>
              <a:rPr lang="ru-RU" sz="3600"/>
              <a:t>Организует конкурс «Класс года»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6" name="Object 4"/>
          <p:cNvGraphicFramePr>
            <a:graphicFrameLocks noChangeAspect="1"/>
          </p:cNvGraphicFramePr>
          <p:nvPr>
            <p:ph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0962" name="Документ" r:id="rId3" imgW="7789462" imgH="9161997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179388" y="1000125"/>
            <a:ext cx="896461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lnSpc>
                <a:spcPct val="80000"/>
              </a:lnSpc>
              <a:defRPr/>
            </a:pPr>
            <a:r>
              <a:rPr lang="ru-RU" sz="80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Министерство образования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886200" y="4038600"/>
            <a:ext cx="4197350" cy="1684338"/>
            <a:chOff x="2448" y="2544"/>
            <a:chExt cx="2644" cy="1061"/>
          </a:xfrm>
        </p:grpSpPr>
        <p:sp>
          <p:nvSpPr>
            <p:cNvPr id="36876" name="Rectangle 12"/>
            <p:cNvSpPr>
              <a:spLocks noChangeArrowheads="1"/>
            </p:cNvSpPr>
            <p:nvPr/>
          </p:nvSpPr>
          <p:spPr bwMode="auto">
            <a:xfrm>
              <a:off x="2928" y="2544"/>
              <a:ext cx="1824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44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Министр</a:t>
              </a:r>
            </a:p>
          </p:txBody>
        </p:sp>
        <p:sp>
          <p:nvSpPr>
            <p:cNvPr id="36877" name="Rectangle 13"/>
            <p:cNvSpPr>
              <a:spLocks noChangeArrowheads="1"/>
            </p:cNvSpPr>
            <p:nvPr/>
          </p:nvSpPr>
          <p:spPr bwMode="auto">
            <a:xfrm>
              <a:off x="2448" y="3120"/>
              <a:ext cx="2644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Иванова Дарья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1916113"/>
            <a:ext cx="9144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60000"/>
              </a:spcBef>
              <a:buClr>
                <a:srgbClr val="000000"/>
              </a:buClr>
            </a:pPr>
            <a:endParaRPr lang="ru-RU" sz="2800">
              <a:solidFill>
                <a:srgbClr val="000000"/>
              </a:solidFill>
              <a:latin typeface="Garamond" pitchFamily="18" charset="0"/>
            </a:endParaRPr>
          </a:p>
          <a:p>
            <a:pPr marL="342900" indent="-342900" algn="ctr">
              <a:spcBef>
                <a:spcPct val="60000"/>
              </a:spcBef>
              <a:buClr>
                <a:srgbClr val="000000"/>
              </a:buClr>
            </a:pPr>
            <a:endParaRPr lang="ru-RU" sz="1200">
              <a:solidFill>
                <a:srgbClr val="000000"/>
              </a:solidFill>
              <a:latin typeface="Garamond" pitchFamily="18" charset="0"/>
            </a:endParaRPr>
          </a:p>
          <a:p>
            <a:pPr marL="342900" indent="-342900" algn="ctr">
              <a:spcBef>
                <a:spcPct val="60000"/>
              </a:spcBef>
              <a:buClr>
                <a:srgbClr val="000000"/>
              </a:buClr>
            </a:pPr>
            <a:r>
              <a:rPr lang="ru-RU" sz="4000" b="1">
                <a:solidFill>
                  <a:srgbClr val="000000"/>
                </a:solidFill>
                <a:latin typeface="Garamond" pitchFamily="18" charset="0"/>
              </a:rPr>
              <a:t>Аслаева Фаина Романовна</a:t>
            </a:r>
          </a:p>
          <a:p>
            <a:pPr marL="342900" indent="-342900" algn="ctr">
              <a:spcBef>
                <a:spcPct val="60000"/>
              </a:spcBef>
              <a:buClr>
                <a:srgbClr val="000000"/>
              </a:buClr>
            </a:pPr>
            <a:r>
              <a:rPr lang="ru-RU" sz="4000" b="1">
                <a:solidFill>
                  <a:srgbClr val="000000"/>
                </a:solidFill>
                <a:latin typeface="Garamond" pitchFamily="18" charset="0"/>
              </a:rPr>
              <a:t>Янекова Яна Владимировна</a:t>
            </a:r>
          </a:p>
          <a:p>
            <a:pPr marL="342900" indent="-342900" algn="ctr">
              <a:spcBef>
                <a:spcPct val="60000"/>
              </a:spcBef>
              <a:buClr>
                <a:srgbClr val="000000"/>
              </a:buClr>
            </a:pPr>
            <a:r>
              <a:rPr lang="ru-RU" sz="4000" b="1">
                <a:solidFill>
                  <a:srgbClr val="000000"/>
                </a:solidFill>
                <a:latin typeface="Garamond" pitchFamily="18" charset="0"/>
              </a:rPr>
              <a:t>Мартынкевич Людмила Владимировна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107950" y="333375"/>
            <a:ext cx="885666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lnSpc>
                <a:spcPct val="80000"/>
              </a:lnSpc>
              <a:defRPr/>
            </a:pPr>
            <a:r>
              <a:rPr lang="ru-RU" sz="54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Советники министерства образования: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14282" y="2571744"/>
          <a:ext cx="8715436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179388" y="714375"/>
            <a:ext cx="8964612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lnSpc>
                <a:spcPct val="80000"/>
              </a:lnSpc>
              <a:defRPr/>
            </a:pPr>
            <a:r>
              <a:rPr lang="ru-RU" sz="54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Структура министерства образования: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4357686" y="3857628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0800000" flipV="1">
            <a:off x="3357554" y="5072074"/>
            <a:ext cx="1214446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572000" y="5072074"/>
            <a:ext cx="1357322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714375"/>
            <a:ext cx="914400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lnSpc>
                <a:spcPct val="80000"/>
              </a:lnSpc>
              <a:defRPr/>
            </a:pPr>
            <a:r>
              <a:rPr lang="ru-RU" sz="5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Положения министерства образования: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142844" y="2349500"/>
            <a:ext cx="882015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FontTx/>
              <a:buChar char="•"/>
              <a:defRPr/>
            </a:pPr>
            <a:r>
              <a:rPr lang="ru-RU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О назначении государственной учебной премии;</a:t>
            </a:r>
          </a:p>
          <a:p>
            <a:pPr marL="457200" indent="-457200">
              <a:buFontTx/>
              <a:buChar char="•"/>
              <a:defRPr/>
            </a:pPr>
            <a:r>
              <a:rPr lang="ru-RU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О назначении государственной учебной стипендии;</a:t>
            </a:r>
          </a:p>
          <a:p>
            <a:pPr marL="457200" indent="-457200">
              <a:buFontTx/>
              <a:buChar char="•"/>
              <a:defRPr/>
            </a:pPr>
            <a:r>
              <a:rPr lang="ru-RU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О назначении государственных учебных премий за участие в различных интеллектуальных конкурсах.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/>
          <p:cNvGrpSpPr/>
          <p:nvPr/>
        </p:nvGrpSpPr>
        <p:grpSpPr>
          <a:xfrm>
            <a:off x="142844" y="71414"/>
            <a:ext cx="8929719" cy="6715148"/>
            <a:chOff x="142844" y="71414"/>
            <a:chExt cx="8929719" cy="6715148"/>
          </a:xfrm>
        </p:grpSpPr>
        <p:sp>
          <p:nvSpPr>
            <p:cNvPr id="40" name="AutoShape 4"/>
            <p:cNvSpPr>
              <a:spLocks noChangeArrowheads="1"/>
            </p:cNvSpPr>
            <p:nvPr/>
          </p:nvSpPr>
          <p:spPr bwMode="auto">
            <a:xfrm>
              <a:off x="6429388" y="1857364"/>
              <a:ext cx="2643175" cy="528638"/>
            </a:xfrm>
            <a:prstGeom prst="roundRect">
              <a:avLst>
                <a:gd name="adj" fmla="val 16667"/>
              </a:avLst>
            </a:prstGeom>
            <a:solidFill>
              <a:srgbClr val="009900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ПРАВИТЕЛЬСТВО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  <p:sp>
          <p:nvSpPr>
            <p:cNvPr id="41" name="AutoShape 5"/>
            <p:cNvSpPr>
              <a:spLocks noChangeArrowheads="1"/>
            </p:cNvSpPr>
            <p:nvPr/>
          </p:nvSpPr>
          <p:spPr bwMode="auto">
            <a:xfrm>
              <a:off x="3071802" y="2928934"/>
              <a:ext cx="2428892" cy="642942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75000"/>
              </a:schemeClr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Законодательная</a:t>
              </a:r>
            </a:p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комиссия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  <p:sp>
          <p:nvSpPr>
            <p:cNvPr id="48" name="AutoShape 12"/>
            <p:cNvSpPr>
              <a:spLocks noChangeArrowheads="1"/>
            </p:cNvSpPr>
            <p:nvPr/>
          </p:nvSpPr>
          <p:spPr bwMode="auto">
            <a:xfrm>
              <a:off x="2857488" y="765174"/>
              <a:ext cx="3592513" cy="806438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1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Зам. директора по УВР</a:t>
              </a:r>
            </a:p>
            <a:p>
              <a:pPr algn="ctr"/>
              <a:r>
                <a:rPr lang="ru-RU" sz="1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Полномочный представитель</a:t>
              </a:r>
            </a:p>
            <a:p>
              <a:pPr algn="ctr"/>
              <a:r>
                <a:rPr lang="ru-RU" sz="1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Президента</a:t>
              </a:r>
            </a:p>
          </p:txBody>
        </p:sp>
        <p:sp>
          <p:nvSpPr>
            <p:cNvPr id="49" name="AutoShape 13"/>
            <p:cNvSpPr>
              <a:spLocks noChangeArrowheads="1"/>
            </p:cNvSpPr>
            <p:nvPr/>
          </p:nvSpPr>
          <p:spPr bwMode="auto">
            <a:xfrm>
              <a:off x="2857488" y="71414"/>
              <a:ext cx="3592513" cy="503238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Директор - Президент</a:t>
              </a:r>
            </a:p>
          </p:txBody>
        </p:sp>
        <p:sp>
          <p:nvSpPr>
            <p:cNvPr id="50" name="Oval 14"/>
            <p:cNvSpPr>
              <a:spLocks noChangeArrowheads="1"/>
            </p:cNvSpPr>
            <p:nvPr/>
          </p:nvSpPr>
          <p:spPr bwMode="auto">
            <a:xfrm>
              <a:off x="2928950" y="1857364"/>
              <a:ext cx="3429000" cy="714380"/>
            </a:xfrm>
            <a:prstGeom prst="ellipse">
              <a:avLst/>
            </a:prstGeom>
            <a:solidFill>
              <a:srgbClr val="FFCC00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16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Федеральное </a:t>
              </a:r>
            </a:p>
            <a:p>
              <a:pPr algn="ctr"/>
              <a:r>
                <a:rPr lang="ru-RU" sz="16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Собрание</a:t>
              </a:r>
            </a:p>
            <a:p>
              <a:pPr algn="ctr"/>
              <a:endPara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1" name="AutoShape 15"/>
            <p:cNvSpPr>
              <a:spLocks noChangeArrowheads="1"/>
            </p:cNvSpPr>
            <p:nvPr/>
          </p:nvSpPr>
          <p:spPr bwMode="auto">
            <a:xfrm>
              <a:off x="5938866" y="2998788"/>
              <a:ext cx="2776538" cy="644526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75000"/>
              </a:schemeClr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Государственная</a:t>
              </a:r>
            </a:p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Дума </a:t>
              </a:r>
              <a:r>
                <a:rPr lang="ru-RU" dirty="0">
                  <a:solidFill>
                    <a:schemeClr val="bg1"/>
                  </a:solidFill>
                </a:rPr>
                <a:t>(обучающиеся)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  <p:sp>
          <p:nvSpPr>
            <p:cNvPr id="52" name="AutoShape 16"/>
            <p:cNvSpPr>
              <a:spLocks noChangeArrowheads="1"/>
            </p:cNvSpPr>
            <p:nvPr/>
          </p:nvSpPr>
          <p:spPr bwMode="auto">
            <a:xfrm>
              <a:off x="142844" y="2786058"/>
              <a:ext cx="2357454" cy="715964"/>
            </a:xfrm>
            <a:prstGeom prst="roundRect">
              <a:avLst>
                <a:gd name="adj" fmla="val 16667"/>
              </a:avLst>
            </a:prstGeom>
            <a:solidFill>
              <a:srgbClr val="33CC33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r>
                <a:rPr lang="ru-RU" sz="1600" b="1" dirty="0">
                  <a:solidFill>
                    <a:schemeClr val="bg1"/>
                  </a:solidFill>
                </a:rPr>
                <a:t>Государственный</a:t>
              </a:r>
            </a:p>
            <a:p>
              <a:pPr algn="ctr"/>
              <a:r>
                <a:rPr lang="ru-RU" sz="1600" b="1" dirty="0">
                  <a:solidFill>
                    <a:schemeClr val="bg1"/>
                  </a:solidFill>
                </a:rPr>
                <a:t> Совет </a:t>
              </a:r>
              <a:r>
                <a:rPr lang="ru-RU" sz="1600" dirty="0">
                  <a:solidFill>
                    <a:schemeClr val="bg1"/>
                  </a:solidFill>
                </a:rPr>
                <a:t>(взрослые)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  <p:sp>
          <p:nvSpPr>
            <p:cNvPr id="53" name="AutoShape 17"/>
            <p:cNvSpPr>
              <a:spLocks noChangeArrowheads="1"/>
            </p:cNvSpPr>
            <p:nvPr/>
          </p:nvSpPr>
          <p:spPr bwMode="auto">
            <a:xfrm>
              <a:off x="234934" y="3857628"/>
              <a:ext cx="2193926" cy="571504"/>
            </a:xfrm>
            <a:prstGeom prst="roundRect">
              <a:avLst>
                <a:gd name="adj" fmla="val 16667"/>
              </a:avLst>
            </a:prstGeom>
            <a:solidFill>
              <a:srgbClr val="33CC33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</a:rPr>
                <a:t>ПЕДАГОГИ</a:t>
              </a:r>
            </a:p>
            <a:p>
              <a:pPr algn="ctr"/>
              <a:r>
                <a:rPr lang="ru-RU" sz="1600" b="1" dirty="0">
                  <a:solidFill>
                    <a:schemeClr val="bg1"/>
                  </a:solidFill>
                </a:rPr>
                <a:t>ПЕДСОВЕТ</a:t>
              </a:r>
            </a:p>
            <a:p>
              <a:pPr algn="ctr"/>
              <a:endParaRPr lang="ru-RU" dirty="0"/>
            </a:p>
          </p:txBody>
        </p:sp>
        <p:sp>
          <p:nvSpPr>
            <p:cNvPr id="55" name="AutoShape 19"/>
            <p:cNvSpPr>
              <a:spLocks noChangeArrowheads="1"/>
            </p:cNvSpPr>
            <p:nvPr/>
          </p:nvSpPr>
          <p:spPr bwMode="auto">
            <a:xfrm>
              <a:off x="6858016" y="3786190"/>
              <a:ext cx="1612901" cy="642942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75000"/>
              </a:schemeClr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Arial Black" pitchFamily="34" charset="0"/>
                </a:rPr>
                <a:t>Совет Дела </a:t>
              </a:r>
            </a:p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Arial Black" pitchFamily="34" charset="0"/>
                </a:rPr>
                <a:t>8 – </a:t>
              </a:r>
              <a:r>
                <a:rPr lang="ru-RU" sz="1600" b="1" dirty="0" smtClean="0">
                  <a:solidFill>
                    <a:schemeClr val="bg1"/>
                  </a:solidFill>
                  <a:latin typeface="Arial Black" pitchFamily="34" charset="0"/>
                </a:rPr>
                <a:t>9 </a:t>
              </a:r>
              <a:r>
                <a:rPr lang="ru-RU" sz="1600" b="1" dirty="0" err="1" smtClean="0">
                  <a:solidFill>
                    <a:schemeClr val="bg1"/>
                  </a:solidFill>
                  <a:latin typeface="Arial Black" pitchFamily="34" charset="0"/>
                </a:rPr>
                <a:t>кл</a:t>
              </a:r>
              <a:r>
                <a:rPr lang="ru-RU" sz="1600" b="1" dirty="0">
                  <a:solidFill>
                    <a:schemeClr val="bg1"/>
                  </a:solidFill>
                  <a:latin typeface="Arial Black" pitchFamily="34" charset="0"/>
                </a:rPr>
                <a:t>.</a:t>
              </a:r>
              <a:endParaRPr lang="ru-RU" sz="2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56" name="AutoShape 20"/>
            <p:cNvSpPr>
              <a:spLocks noChangeArrowheads="1"/>
            </p:cNvSpPr>
            <p:nvPr/>
          </p:nvSpPr>
          <p:spPr bwMode="auto">
            <a:xfrm>
              <a:off x="5214942" y="3786190"/>
              <a:ext cx="1643074" cy="642942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75000"/>
              </a:schemeClr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Arial Black" pitchFamily="34" charset="0"/>
                </a:rPr>
                <a:t>Совет Дела </a:t>
              </a:r>
            </a:p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Arial Black" pitchFamily="34" charset="0"/>
                </a:rPr>
                <a:t>5 – 7 </a:t>
              </a:r>
              <a:r>
                <a:rPr lang="ru-RU" sz="1600" b="1" dirty="0" err="1">
                  <a:solidFill>
                    <a:schemeClr val="bg1"/>
                  </a:solidFill>
                  <a:latin typeface="Arial Black" pitchFamily="34" charset="0"/>
                </a:rPr>
                <a:t>кл</a:t>
              </a:r>
              <a:r>
                <a:rPr lang="ru-RU" sz="1200" b="1" dirty="0">
                  <a:solidFill>
                    <a:schemeClr val="bg1"/>
                  </a:solidFill>
                  <a:latin typeface="Arial Black" pitchFamily="34" charset="0"/>
                </a:rPr>
                <a:t>.</a:t>
              </a:r>
              <a:endParaRPr lang="ru-RU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57" name="AutoShape 21"/>
            <p:cNvSpPr>
              <a:spLocks noChangeArrowheads="1"/>
            </p:cNvSpPr>
            <p:nvPr/>
          </p:nvSpPr>
          <p:spPr bwMode="auto">
            <a:xfrm>
              <a:off x="4714876" y="4572008"/>
              <a:ext cx="4121150" cy="1285884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algn="ctr"/>
              <a:r>
                <a:rPr lang="ru-RU" sz="1400" dirty="0">
                  <a:solidFill>
                    <a:schemeClr val="bg1"/>
                  </a:solidFill>
                  <a:latin typeface="Arial Black" pitchFamily="34" charset="0"/>
                </a:rPr>
                <a:t>Первичные коллективы учащихся</a:t>
              </a:r>
            </a:p>
            <a:p>
              <a:pPr algn="ctr"/>
              <a:r>
                <a:rPr lang="ru-RU" sz="1400" dirty="0">
                  <a:solidFill>
                    <a:schemeClr val="bg1"/>
                  </a:solidFill>
                  <a:latin typeface="Arial Black" pitchFamily="34" charset="0"/>
                </a:rPr>
                <a:t>общественные объединения; муниципальные образования – </a:t>
              </a:r>
              <a:r>
                <a:rPr lang="ru-RU" sz="1400" b="1" dirty="0">
                  <a:solidFill>
                    <a:schemeClr val="bg1"/>
                  </a:solidFill>
                  <a:latin typeface="Arial Black" pitchFamily="34" charset="0"/>
                </a:rPr>
                <a:t>ГОРОДА</a:t>
              </a:r>
              <a:endParaRPr lang="ru-RU" sz="1400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ctr"/>
              <a:r>
                <a:rPr lang="ru-RU" sz="1400" dirty="0" smtClean="0">
                  <a:solidFill>
                    <a:schemeClr val="bg1"/>
                  </a:solidFill>
                  <a:latin typeface="Arial Black" pitchFamily="34" charset="0"/>
                </a:rPr>
                <a:t> </a:t>
              </a:r>
              <a:r>
                <a:rPr lang="ru-RU" sz="1400" dirty="0">
                  <a:solidFill>
                    <a:schemeClr val="bg1"/>
                  </a:solidFill>
                  <a:latin typeface="Arial Black" pitchFamily="34" charset="0"/>
                </a:rPr>
                <a:t>5 – 7, 8 – 9 классы</a:t>
              </a:r>
              <a:endParaRPr lang="ru-RU" sz="20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58" name="AutoShape 22"/>
            <p:cNvSpPr>
              <a:spLocks noChangeArrowheads="1"/>
            </p:cNvSpPr>
            <p:nvPr/>
          </p:nvSpPr>
          <p:spPr bwMode="auto">
            <a:xfrm>
              <a:off x="4776817" y="6000768"/>
              <a:ext cx="4081463" cy="785794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Творческие объединения</a:t>
              </a:r>
            </a:p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ШКОЛЫ МЕНЕДЖЕРОВ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  <p:sp>
          <p:nvSpPr>
            <p:cNvPr id="66" name="AutoShape 30"/>
            <p:cNvSpPr>
              <a:spLocks noChangeArrowheads="1"/>
            </p:cNvSpPr>
            <p:nvPr/>
          </p:nvSpPr>
          <p:spPr bwMode="auto">
            <a:xfrm>
              <a:off x="214282" y="4786322"/>
              <a:ext cx="2214578" cy="928694"/>
            </a:xfrm>
            <a:prstGeom prst="roundRect">
              <a:avLst>
                <a:gd name="adj" fmla="val 16667"/>
              </a:avLst>
            </a:prstGeom>
            <a:solidFill>
              <a:srgbClr val="33CC33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</a:rPr>
                <a:t>РОДИТЕЛИ</a:t>
              </a:r>
            </a:p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Первичные коллективы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69" name="Прямая со стрелкой 68"/>
            <p:cNvCxnSpPr>
              <a:stCxn id="49" idx="2"/>
              <a:endCxn id="48" idx="0"/>
            </p:cNvCxnSpPr>
            <p:nvPr/>
          </p:nvCxnSpPr>
          <p:spPr>
            <a:xfrm rot="5400000">
              <a:off x="4558484" y="669913"/>
              <a:ext cx="19052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 стрелкой 70"/>
            <p:cNvCxnSpPr>
              <a:stCxn id="48" idx="2"/>
              <a:endCxn id="50" idx="0"/>
            </p:cNvCxnSpPr>
            <p:nvPr/>
          </p:nvCxnSpPr>
          <p:spPr>
            <a:xfrm rot="5400000">
              <a:off x="4505722" y="1709341"/>
              <a:ext cx="285752" cy="1029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 стрелкой 72"/>
            <p:cNvCxnSpPr>
              <a:stCxn id="48" idx="3"/>
              <a:endCxn id="40" idx="0"/>
            </p:cNvCxnSpPr>
            <p:nvPr/>
          </p:nvCxnSpPr>
          <p:spPr>
            <a:xfrm>
              <a:off x="6450001" y="1168393"/>
              <a:ext cx="1300975" cy="68897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 стрелкой 74"/>
            <p:cNvCxnSpPr>
              <a:stCxn id="50" idx="2"/>
              <a:endCxn id="52" idx="0"/>
            </p:cNvCxnSpPr>
            <p:nvPr/>
          </p:nvCxnSpPr>
          <p:spPr>
            <a:xfrm rot="10800000" flipV="1">
              <a:off x="1321572" y="2214554"/>
              <a:ext cx="1607379" cy="5715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Соединительная линия уступом 78"/>
            <p:cNvCxnSpPr>
              <a:stCxn id="52" idx="3"/>
              <a:endCxn id="66" idx="3"/>
            </p:cNvCxnSpPr>
            <p:nvPr/>
          </p:nvCxnSpPr>
          <p:spPr>
            <a:xfrm flipH="1">
              <a:off x="2428860" y="3144040"/>
              <a:ext cx="71438" cy="2106629"/>
            </a:xfrm>
            <a:prstGeom prst="bentConnector3">
              <a:avLst>
                <a:gd name="adj1" fmla="val -31999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Соединительная линия уступом 80"/>
            <p:cNvCxnSpPr>
              <a:stCxn id="52" idx="3"/>
              <a:endCxn id="53" idx="3"/>
            </p:cNvCxnSpPr>
            <p:nvPr/>
          </p:nvCxnSpPr>
          <p:spPr>
            <a:xfrm flipH="1">
              <a:off x="2428860" y="3144040"/>
              <a:ext cx="71438" cy="999340"/>
            </a:xfrm>
            <a:prstGeom prst="bentConnector3">
              <a:avLst>
                <a:gd name="adj1" fmla="val -31999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 стрелкой 86"/>
            <p:cNvCxnSpPr>
              <a:stCxn id="50" idx="4"/>
              <a:endCxn id="41" idx="0"/>
            </p:cNvCxnSpPr>
            <p:nvPr/>
          </p:nvCxnSpPr>
          <p:spPr>
            <a:xfrm rot="5400000">
              <a:off x="4286254" y="2571738"/>
              <a:ext cx="357190" cy="35720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 стрелкой 88"/>
            <p:cNvCxnSpPr>
              <a:stCxn id="50" idx="5"/>
              <a:endCxn id="51" idx="0"/>
            </p:cNvCxnSpPr>
            <p:nvPr/>
          </p:nvCxnSpPr>
          <p:spPr>
            <a:xfrm rot="16200000" flipH="1">
              <a:off x="6325628" y="1997281"/>
              <a:ext cx="531662" cy="147135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hape 90"/>
            <p:cNvCxnSpPr>
              <a:stCxn id="41" idx="2"/>
              <a:endCxn id="56" idx="1"/>
            </p:cNvCxnSpPr>
            <p:nvPr/>
          </p:nvCxnSpPr>
          <p:spPr>
            <a:xfrm rot="16200000" flipH="1">
              <a:off x="4482703" y="3375421"/>
              <a:ext cx="535785" cy="928694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hape 93"/>
            <p:cNvCxnSpPr>
              <a:stCxn id="41" idx="2"/>
              <a:endCxn id="57" idx="1"/>
            </p:cNvCxnSpPr>
            <p:nvPr/>
          </p:nvCxnSpPr>
          <p:spPr>
            <a:xfrm rot="16200000" flipH="1">
              <a:off x="3679025" y="4179099"/>
              <a:ext cx="1643074" cy="428628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hape 95"/>
            <p:cNvCxnSpPr>
              <a:stCxn id="41" idx="2"/>
              <a:endCxn id="58" idx="1"/>
            </p:cNvCxnSpPr>
            <p:nvPr/>
          </p:nvCxnSpPr>
          <p:spPr>
            <a:xfrm rot="16200000" flipH="1">
              <a:off x="3120638" y="4737485"/>
              <a:ext cx="2821789" cy="490569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2643188"/>
            <a:ext cx="9144000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lnSpc>
                <a:spcPct val="80000"/>
              </a:lnSpc>
              <a:defRPr/>
            </a:pPr>
            <a:endParaRPr lang="ru-RU" sz="1400" b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80000"/>
              </a:lnSpc>
              <a:defRPr/>
            </a:pPr>
            <a:endParaRPr lang="ru-RU" sz="1400" b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80000"/>
              </a:lnSpc>
              <a:defRPr/>
            </a:pPr>
            <a:endParaRPr lang="ru-RU" sz="1400" b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80000"/>
              </a:lnSpc>
              <a:defRPr/>
            </a:pPr>
            <a:endParaRPr lang="ru-RU" sz="1400" b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8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ВНИМАНИЕ</a:t>
            </a:r>
            <a:r>
              <a:rPr lang="ru-RU" sz="8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!</a:t>
            </a:r>
          </a:p>
          <a:p>
            <a:pPr algn="ctr">
              <a:lnSpc>
                <a:spcPct val="80000"/>
              </a:lnSpc>
              <a:defRPr/>
            </a:pPr>
            <a:endParaRPr lang="ru-RU" sz="8800" b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8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ru-RU" sz="8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КОНКУРС!</a:t>
            </a:r>
          </a:p>
        </p:txBody>
      </p:sp>
      <p:sp>
        <p:nvSpPr>
          <p:cNvPr id="7171" name="WordArt 5"/>
          <p:cNvSpPr>
            <a:spLocks noChangeArrowheads="1" noChangeShapeType="1" noTextEdit="1"/>
          </p:cNvSpPr>
          <p:nvPr/>
        </p:nvSpPr>
        <p:spPr bwMode="auto">
          <a:xfrm>
            <a:off x="395288" y="1916113"/>
            <a:ext cx="8424862" cy="30972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208"/>
              </a:avLst>
            </a:prstTxWarp>
          </a:bodyPr>
          <a:lstStyle/>
          <a:p>
            <a:pPr algn="ctr"/>
            <a:endParaRPr lang="ru-RU" sz="3600" b="1" kern="1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5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" y="2971800"/>
            <a:ext cx="8686800" cy="8413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9600" b="1" kern="1200" cap="all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УЧЕНИК ГОДА </a:t>
            </a:r>
            <a:r>
              <a:rPr lang="ru-RU" sz="9600" b="1" kern="1200" cap="all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2011</a:t>
            </a:r>
            <a:r>
              <a:rPr lang="ru-RU" sz="9600" b="1" kern="1200" cap="all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71414"/>
            <a:ext cx="8229600" cy="18288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00B050"/>
                </a:solidFill>
                <a:latin typeface="Times New Roman" pitchFamily="18" charset="0"/>
              </a:rPr>
              <a:t>Министерство Безопасности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282" y="1857364"/>
            <a:ext cx="8715436" cy="4714907"/>
          </a:xfrm>
        </p:spPr>
        <p:txBody>
          <a:bodyPr>
            <a:normAutofit fontScale="92500" lnSpcReduction="20000"/>
          </a:bodyPr>
          <a:lstStyle/>
          <a:p>
            <a:pPr algn="r"/>
            <a:endParaRPr lang="ru-RU" sz="2800" b="1" dirty="0" smtClean="0"/>
          </a:p>
          <a:p>
            <a:pPr algn="r"/>
            <a:r>
              <a:rPr lang="ru-RU" sz="2800" b="1" dirty="0" smtClean="0"/>
              <a:t>Министр:</a:t>
            </a:r>
            <a:r>
              <a:rPr lang="ru-RU" sz="2800" dirty="0" smtClean="0"/>
              <a:t> ученик 9А класса </a:t>
            </a:r>
          </a:p>
          <a:p>
            <a:pPr algn="r"/>
            <a:r>
              <a:rPr lang="ru-RU" sz="2800" dirty="0" err="1" smtClean="0"/>
              <a:t>Драюк</a:t>
            </a:r>
            <a:r>
              <a:rPr lang="ru-RU" sz="2800" dirty="0" smtClean="0"/>
              <a:t> Евгений</a:t>
            </a:r>
          </a:p>
          <a:p>
            <a:pPr algn="r"/>
            <a:r>
              <a:rPr lang="ru-RU" sz="2800" b="1" dirty="0" smtClean="0"/>
              <a:t> </a:t>
            </a:r>
          </a:p>
          <a:p>
            <a:pPr algn="r"/>
            <a:r>
              <a:rPr lang="ru-RU" sz="2800" b="1" dirty="0" smtClean="0"/>
              <a:t>Советники:</a:t>
            </a:r>
          </a:p>
          <a:p>
            <a:pPr algn="r"/>
            <a:r>
              <a:rPr lang="ru-RU" sz="2800" b="1" dirty="0" smtClean="0"/>
              <a:t>Зам.директора по соц.работе</a:t>
            </a:r>
            <a:r>
              <a:rPr lang="ru-RU" sz="2800" dirty="0" smtClean="0"/>
              <a:t> – Хотина Галина Матвеевна</a:t>
            </a:r>
          </a:p>
          <a:p>
            <a:pPr algn="r"/>
            <a:endParaRPr lang="ru-RU" sz="2800" b="1" dirty="0" smtClean="0"/>
          </a:p>
          <a:p>
            <a:pPr algn="r"/>
            <a:r>
              <a:rPr lang="ru-RU" sz="2800" b="1" dirty="0" smtClean="0"/>
              <a:t>Зам.директора по охране труда</a:t>
            </a:r>
            <a:r>
              <a:rPr lang="ru-RU" sz="2800" dirty="0" smtClean="0"/>
              <a:t> – </a:t>
            </a:r>
            <a:r>
              <a:rPr lang="ru-RU" sz="2800" dirty="0" err="1" smtClean="0"/>
              <a:t>Мартынкевич</a:t>
            </a:r>
            <a:r>
              <a:rPr lang="ru-RU" sz="2800" dirty="0" smtClean="0"/>
              <a:t> Александр Валерьевич</a:t>
            </a:r>
          </a:p>
          <a:p>
            <a:pPr algn="r"/>
            <a:endParaRPr lang="ru-RU" dirty="0" smtClean="0"/>
          </a:p>
          <a:p>
            <a:pPr algn="r"/>
            <a:r>
              <a:rPr lang="ru-RU" sz="4000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543800" cy="1295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00B050"/>
                </a:solidFill>
                <a:latin typeface="Times New Roman" pitchFamily="18" charset="0"/>
              </a:rPr>
              <a:t>Цель: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828800"/>
            <a:ext cx="8229600" cy="44116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000" smtClean="0"/>
              <a:t>Создание условий для воспитания в гражданах Демократической Республики «АРМиД» патриотизма и гражданственности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04800"/>
            <a:ext cx="5867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5000" dirty="0" smtClean="0">
                <a:solidFill>
                  <a:srgbClr val="00B050"/>
                </a:solidFill>
                <a:latin typeface="Times New Roman" pitchFamily="18" charset="0"/>
              </a:rPr>
              <a:t>Задачи: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229600" cy="5013325"/>
          </a:xfrm>
        </p:spPr>
        <p:txBody>
          <a:bodyPr/>
          <a:lstStyle/>
          <a:p>
            <a:r>
              <a:rPr lang="ru-RU" sz="3600" dirty="0" smtClean="0"/>
              <a:t>Обеспечение безопасности во время школьных мероприятий;</a:t>
            </a:r>
          </a:p>
          <a:p>
            <a:r>
              <a:rPr lang="ru-RU" sz="3600" dirty="0" smtClean="0"/>
              <a:t>Проведение мероприятий военно-патриотической направленности.</a:t>
            </a:r>
          </a:p>
          <a:p>
            <a:pPr>
              <a:buFont typeface="Wingdings 2" pitchFamily="18" charset="2"/>
              <a:buNone/>
            </a:pPr>
            <a:endParaRPr lang="ru-RU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зАРНИЦА\IMG_59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зАРНИЦА\IMG_592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Допризывник\IMG_029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H:\Вперёд мальчиши\IMG_617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0"/>
            <a:ext cx="2921000" cy="51816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7" name="Овальная выноска 6"/>
          <p:cNvSpPr/>
          <p:nvPr/>
        </p:nvSpPr>
        <p:spPr>
          <a:xfrm>
            <a:off x="3048000" y="838200"/>
            <a:ext cx="4800600" cy="1524000"/>
          </a:xfrm>
          <a:prstGeom prst="wedgeEllipseCallout">
            <a:avLst>
              <a:gd name="adj1" fmla="val -61569"/>
              <a:gd name="adj2" fmla="val 3555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Вперед мальчишки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04800"/>
            <a:ext cx="5867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5000" dirty="0" smtClean="0">
                <a:solidFill>
                  <a:srgbClr val="00B050"/>
                </a:solidFill>
                <a:latin typeface="Times New Roman" pitchFamily="18" charset="0"/>
              </a:rPr>
              <a:t>Задачи: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229600" cy="5013325"/>
          </a:xfrm>
        </p:spPr>
        <p:txBody>
          <a:bodyPr/>
          <a:lstStyle/>
          <a:p>
            <a:r>
              <a:rPr lang="ru-RU" sz="3000" smtClean="0"/>
              <a:t>Обеспечение безопасности во время школьных мероприятий</a:t>
            </a:r>
          </a:p>
          <a:p>
            <a:r>
              <a:rPr lang="ru-RU" sz="3000" smtClean="0"/>
              <a:t>Проведение мероприятий военно-патриотической направленности</a:t>
            </a:r>
          </a:p>
          <a:p>
            <a:r>
              <a:rPr lang="ru-RU" sz="3000" smtClean="0"/>
              <a:t>Контроль дежурства по школе</a:t>
            </a:r>
          </a:p>
          <a:p>
            <a:r>
              <a:rPr lang="ru-RU" sz="3000" smtClean="0"/>
              <a:t>Отслеживание и премирование классов за поведение, внешний вид и подготовку к урокам</a:t>
            </a:r>
          </a:p>
          <a:p>
            <a:endParaRPr lang="ru-RU" sz="3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282" y="1500174"/>
            <a:ext cx="8735143" cy="514353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Открытие игрового года</a:t>
            </a:r>
          </a:p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 октября 2002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Рисунок 10" descr="Рисунок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14480" y="1500173"/>
            <a:ext cx="5643602" cy="5154157"/>
          </a:xfrm>
          <a:prstGeom prst="rect">
            <a:avLst/>
          </a:prstGeom>
        </p:spPr>
      </p:pic>
      <p:pic>
        <p:nvPicPr>
          <p:cNvPr id="12" name="Рисунок 11" descr="Рисунок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85720" y="1500174"/>
            <a:ext cx="6720990" cy="5357826"/>
          </a:xfrm>
          <a:prstGeom prst="rect">
            <a:avLst/>
          </a:prstGeom>
        </p:spPr>
      </p:pic>
      <p:pic>
        <p:nvPicPr>
          <p:cNvPr id="13" name="Рисунок 12" descr="Рисунок5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357554" y="1500174"/>
            <a:ext cx="4877576" cy="5404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ааа.bmp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486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мммм.bmp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5800" y="0"/>
            <a:ext cx="464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42852"/>
            <a:ext cx="7543800" cy="86677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</a:rPr>
              <a:t>Структура министерства</a:t>
            </a:r>
          </a:p>
        </p:txBody>
      </p:sp>
      <p:sp>
        <p:nvSpPr>
          <p:cNvPr id="104464" name="Rectangle 16"/>
          <p:cNvSpPr>
            <a:spLocks noChangeArrowheads="1"/>
          </p:cNvSpPr>
          <p:nvPr/>
        </p:nvSpPr>
        <p:spPr bwMode="auto">
          <a:xfrm>
            <a:off x="990600" y="2514600"/>
            <a:ext cx="2667000" cy="838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solidFill>
                  <a:schemeClr val="bg1"/>
                </a:solidFill>
                <a:latin typeface="Comic Sans MS" pitchFamily="66" charset="0"/>
              </a:rPr>
              <a:t>Служба безопасности</a:t>
            </a:r>
          </a:p>
        </p:txBody>
      </p:sp>
      <p:sp>
        <p:nvSpPr>
          <p:cNvPr id="104465" name="Rectangle 17"/>
          <p:cNvSpPr>
            <a:spLocks noChangeArrowheads="1"/>
          </p:cNvSpPr>
          <p:nvPr/>
        </p:nvSpPr>
        <p:spPr bwMode="auto">
          <a:xfrm>
            <a:off x="5257800" y="2514600"/>
            <a:ext cx="2667000" cy="838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Comic Sans MS" pitchFamily="66" charset="0"/>
              </a:rPr>
              <a:t>Школа менеджеров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Comic Sans MS" pitchFamily="66" charset="0"/>
              </a:rPr>
              <a:t>«Я - спасатель»</a:t>
            </a:r>
          </a:p>
        </p:txBody>
      </p:sp>
      <p:sp>
        <p:nvSpPr>
          <p:cNvPr id="104466" name="Rectangle 18"/>
          <p:cNvSpPr>
            <a:spLocks noChangeArrowheads="1"/>
          </p:cNvSpPr>
          <p:nvPr/>
        </p:nvSpPr>
        <p:spPr bwMode="auto">
          <a:xfrm>
            <a:off x="2819400" y="1142984"/>
            <a:ext cx="3429000" cy="8763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Comic Sans MS" pitchFamily="66" charset="0"/>
              </a:rPr>
              <a:t>Министр </a:t>
            </a: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990600" y="3733800"/>
            <a:ext cx="2667000" cy="838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solidFill>
                  <a:schemeClr val="bg1"/>
                </a:solidFill>
                <a:latin typeface="Comic Sans MS" pitchFamily="66" charset="0"/>
              </a:rPr>
              <a:t>Совет старших </a:t>
            </a:r>
          </a:p>
          <a:p>
            <a:pPr algn="ctr"/>
            <a:r>
              <a:rPr lang="ru-RU" sz="2000">
                <a:solidFill>
                  <a:schemeClr val="bg1"/>
                </a:solidFill>
                <a:latin typeface="Comic Sans MS" pitchFamily="66" charset="0"/>
              </a:rPr>
              <a:t>дежурных</a:t>
            </a: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990600" y="4953000"/>
            <a:ext cx="2667000" cy="838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solidFill>
                  <a:schemeClr val="bg1"/>
                </a:solidFill>
                <a:latin typeface="Comic Sans MS" pitchFamily="66" charset="0"/>
              </a:rPr>
              <a:t>Совет инспекторов</a:t>
            </a: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5257800" y="3571876"/>
            <a:ext cx="2667000" cy="838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solidFill>
                  <a:schemeClr val="bg1"/>
                </a:solidFill>
                <a:latin typeface="Comic Sans MS" pitchFamily="66" charset="0"/>
              </a:rPr>
              <a:t>Директор</a:t>
            </a:r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5257800" y="4714884"/>
            <a:ext cx="2667000" cy="838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solidFill>
                  <a:schemeClr val="bg1"/>
                </a:solidFill>
                <a:latin typeface="Comic Sans MS" pitchFamily="66" charset="0"/>
              </a:rPr>
              <a:t>Инструкторский </a:t>
            </a:r>
          </a:p>
          <a:p>
            <a:pPr algn="ctr"/>
            <a:r>
              <a:rPr lang="ru-RU" sz="2000">
                <a:solidFill>
                  <a:schemeClr val="bg1"/>
                </a:solidFill>
                <a:latin typeface="Comic Sans MS" pitchFamily="66" charset="0"/>
              </a:rPr>
              <a:t>корпус</a:t>
            </a:r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5257800" y="5857892"/>
            <a:ext cx="2667000" cy="838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solidFill>
                  <a:schemeClr val="bg1"/>
                </a:solidFill>
                <a:latin typeface="Comic Sans MS" pitchFamily="66" charset="0"/>
              </a:rPr>
              <a:t>Отряд менеджеров </a:t>
            </a:r>
          </a:p>
          <a:p>
            <a:pPr algn="ctr"/>
            <a:r>
              <a:rPr lang="ru-RU" sz="2000">
                <a:solidFill>
                  <a:schemeClr val="bg1"/>
                </a:solidFill>
                <a:latin typeface="Comic Sans MS" pitchFamily="66" charset="0"/>
              </a:rPr>
              <a:t>и курсантов</a:t>
            </a:r>
          </a:p>
        </p:txBody>
      </p:sp>
      <p:cxnSp>
        <p:nvCxnSpPr>
          <p:cNvPr id="24" name="Прямая соединительная линия 23"/>
          <p:cNvCxnSpPr>
            <a:stCxn id="104464" idx="2"/>
            <a:endCxn id="18" idx="0"/>
          </p:cNvCxnSpPr>
          <p:nvPr/>
        </p:nvCxnSpPr>
        <p:spPr>
          <a:xfrm rot="5400000">
            <a:off x="2133601" y="3543300"/>
            <a:ext cx="381000" cy="31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18" idx="2"/>
            <a:endCxn id="19" idx="0"/>
          </p:cNvCxnSpPr>
          <p:nvPr/>
        </p:nvCxnSpPr>
        <p:spPr>
          <a:xfrm rot="5400000">
            <a:off x="2133601" y="4762500"/>
            <a:ext cx="381000" cy="31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04466" idx="2"/>
            <a:endCxn id="104464" idx="0"/>
          </p:cNvCxnSpPr>
          <p:nvPr/>
        </p:nvCxnSpPr>
        <p:spPr>
          <a:xfrm rot="5400000">
            <a:off x="3181342" y="1162042"/>
            <a:ext cx="495316" cy="2209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104466" idx="2"/>
            <a:endCxn id="104465" idx="0"/>
          </p:cNvCxnSpPr>
          <p:nvPr/>
        </p:nvCxnSpPr>
        <p:spPr>
          <a:xfrm rot="16200000" flipH="1">
            <a:off x="5314942" y="1238242"/>
            <a:ext cx="495316" cy="2057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104465" idx="2"/>
            <a:endCxn id="20" idx="0"/>
          </p:cNvCxnSpPr>
          <p:nvPr/>
        </p:nvCxnSpPr>
        <p:spPr>
          <a:xfrm rot="5400000">
            <a:off x="6481762" y="3462338"/>
            <a:ext cx="2190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20" idx="2"/>
            <a:endCxn id="21" idx="0"/>
          </p:cNvCxnSpPr>
          <p:nvPr/>
        </p:nvCxnSpPr>
        <p:spPr>
          <a:xfrm rot="5400000">
            <a:off x="6438896" y="4562480"/>
            <a:ext cx="304808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21" idx="2"/>
            <a:endCxn id="22" idx="0"/>
          </p:cNvCxnSpPr>
          <p:nvPr/>
        </p:nvCxnSpPr>
        <p:spPr>
          <a:xfrm rot="5400000">
            <a:off x="6438896" y="5705488"/>
            <a:ext cx="304808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4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4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64" grpId="0" animBg="1"/>
      <p:bldP spid="104465" grpId="0" animBg="1"/>
      <p:bldP spid="104466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71414"/>
            <a:ext cx="8229600" cy="18288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00B050"/>
                </a:solidFill>
                <a:latin typeface="Times New Roman" pitchFamily="18" charset="0"/>
              </a:rPr>
              <a:t>Министерство Безопасности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282" y="1857364"/>
            <a:ext cx="8715436" cy="4714907"/>
          </a:xfrm>
        </p:spPr>
        <p:txBody>
          <a:bodyPr>
            <a:normAutofit fontScale="92500" lnSpcReduction="20000"/>
          </a:bodyPr>
          <a:lstStyle/>
          <a:p>
            <a:pPr algn="r"/>
            <a:endParaRPr lang="ru-RU" sz="2800" b="1" dirty="0" smtClean="0"/>
          </a:p>
          <a:p>
            <a:pPr algn="r"/>
            <a:r>
              <a:rPr lang="ru-RU" sz="2800" b="1" dirty="0" smtClean="0"/>
              <a:t>Министр:</a:t>
            </a:r>
            <a:r>
              <a:rPr lang="ru-RU" sz="2800" dirty="0" smtClean="0"/>
              <a:t> ученик 9А класса </a:t>
            </a:r>
          </a:p>
          <a:p>
            <a:pPr algn="r"/>
            <a:r>
              <a:rPr lang="ru-RU" sz="2800" dirty="0" err="1" smtClean="0"/>
              <a:t>Драюк</a:t>
            </a:r>
            <a:r>
              <a:rPr lang="ru-RU" sz="2800" dirty="0" smtClean="0"/>
              <a:t> Евгений</a:t>
            </a:r>
          </a:p>
          <a:p>
            <a:pPr algn="r"/>
            <a:r>
              <a:rPr lang="ru-RU" sz="2800" b="1" dirty="0" smtClean="0"/>
              <a:t> </a:t>
            </a:r>
          </a:p>
          <a:p>
            <a:pPr algn="r"/>
            <a:r>
              <a:rPr lang="ru-RU" sz="2800" b="1" dirty="0" smtClean="0"/>
              <a:t>Советники:</a:t>
            </a:r>
          </a:p>
          <a:p>
            <a:pPr algn="r"/>
            <a:r>
              <a:rPr lang="ru-RU" sz="2800" b="1" dirty="0" smtClean="0"/>
              <a:t>Зам.директора по соц.работе</a:t>
            </a:r>
            <a:r>
              <a:rPr lang="ru-RU" sz="2800" dirty="0" smtClean="0"/>
              <a:t> – Хотина Галина Матвеевна</a:t>
            </a:r>
          </a:p>
          <a:p>
            <a:pPr algn="r"/>
            <a:endParaRPr lang="ru-RU" sz="2800" b="1" dirty="0" smtClean="0"/>
          </a:p>
          <a:p>
            <a:pPr algn="r"/>
            <a:r>
              <a:rPr lang="ru-RU" sz="2800" b="1" dirty="0" smtClean="0"/>
              <a:t>Зам.директора по охране труда</a:t>
            </a:r>
            <a:r>
              <a:rPr lang="ru-RU" sz="2800" dirty="0" smtClean="0"/>
              <a:t> – </a:t>
            </a:r>
            <a:r>
              <a:rPr lang="ru-RU" sz="2800" dirty="0" err="1" smtClean="0"/>
              <a:t>Мартынкевич</a:t>
            </a:r>
            <a:r>
              <a:rPr lang="ru-RU" sz="2800" dirty="0" smtClean="0"/>
              <a:t> Александр Валерьевич</a:t>
            </a:r>
          </a:p>
          <a:p>
            <a:pPr algn="r"/>
            <a:endParaRPr lang="ru-RU" dirty="0" smtClean="0"/>
          </a:p>
          <a:p>
            <a:pPr algn="r"/>
            <a:r>
              <a:rPr lang="ru-RU" sz="4000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263683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54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Министерство здравоохранения и </a:t>
            </a:r>
            <a:r>
              <a:rPr lang="ru-RU" sz="5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спорта</a:t>
            </a:r>
            <a:endParaRPr lang="ru-RU" sz="5400" b="1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928794" y="2957530"/>
            <a:ext cx="6408737" cy="29718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4400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Министр: </a:t>
            </a:r>
            <a:r>
              <a:rPr lang="ru-RU" sz="4400" b="1" i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Казбекова</a:t>
            </a:r>
            <a:r>
              <a:rPr lang="ru-RU" sz="4400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44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Таисия</a:t>
            </a:r>
            <a:endParaRPr lang="ru-RU" sz="4400" b="1" i="1" u="sng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5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00050"/>
            <a:ext cx="7467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Министерство здравоохранения и спорта занимается: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12834"/>
            <a:ext cx="7467600" cy="487375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Пропагандой здорового образа жизни;</a:t>
            </a:r>
          </a:p>
          <a:p>
            <a:pPr eaLnBrk="1" hangingPunct="1">
              <a:defRPr/>
            </a:pPr>
            <a:r>
              <a:rPr lang="ru-RU" sz="4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Начислением премий за спортивные достижения;</a:t>
            </a:r>
          </a:p>
          <a:p>
            <a:pPr eaLnBrk="1" hangingPunct="1">
              <a:defRPr/>
            </a:pPr>
            <a:r>
              <a:rPr lang="ru-RU" sz="4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Проведением праздника в рамках Всемирного Дня Здоровья.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57174"/>
            <a:ext cx="7467600" cy="1143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Структура министерства: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203575" y="1700213"/>
            <a:ext cx="2160588" cy="8636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 i="1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Министр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916238" y="3068638"/>
            <a:ext cx="2590800" cy="100330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Секретарь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611188" y="4868862"/>
            <a:ext cx="2603490" cy="91759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Куратор среднего</a:t>
            </a: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звена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4716463" y="4724400"/>
            <a:ext cx="2713057" cy="10620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Куратор старшего</a:t>
            </a:r>
          </a:p>
          <a:p>
            <a:pPr algn="ctr">
              <a:defRPr/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звена</a:t>
            </a:r>
          </a:p>
        </p:txBody>
      </p:sp>
      <p:sp>
        <p:nvSpPr>
          <p:cNvPr id="5127" name="Line 9"/>
          <p:cNvSpPr>
            <a:spLocks noChangeShapeType="1"/>
          </p:cNvSpPr>
          <p:nvPr/>
        </p:nvSpPr>
        <p:spPr bwMode="auto">
          <a:xfrm>
            <a:off x="4284663" y="2565400"/>
            <a:ext cx="0" cy="5032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8" name="Line 10"/>
          <p:cNvSpPr>
            <a:spLocks noChangeShapeType="1"/>
          </p:cNvSpPr>
          <p:nvPr/>
        </p:nvSpPr>
        <p:spPr bwMode="auto">
          <a:xfrm flipH="1">
            <a:off x="1908174" y="4071941"/>
            <a:ext cx="1663693" cy="79692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9" name="Line 11"/>
          <p:cNvSpPr>
            <a:spLocks noChangeShapeType="1"/>
          </p:cNvSpPr>
          <p:nvPr/>
        </p:nvSpPr>
        <p:spPr bwMode="auto">
          <a:xfrm>
            <a:off x="4857752" y="4071942"/>
            <a:ext cx="1154111" cy="65245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2724"/>
            <a:ext cx="8229600" cy="1258888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Должностные обязанности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5715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u="sng" smtClean="0">
                <a:solidFill>
                  <a:srgbClr val="000000"/>
                </a:solidFill>
              </a:rPr>
              <a:t>Министр здравоохранения и спорта</a:t>
            </a:r>
            <a:r>
              <a:rPr lang="ru-RU" sz="2800" b="1" smtClean="0">
                <a:solidFill>
                  <a:srgbClr val="000000"/>
                </a:solidFill>
              </a:rPr>
              <a:t> согласно положению о назначении государственных премий за спортивные достижения, повышает уровень физического развития граждан.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u="sng" smtClean="0">
                <a:solidFill>
                  <a:srgbClr val="000000"/>
                </a:solidFill>
              </a:rPr>
              <a:t>Секретарь</a:t>
            </a:r>
            <a:r>
              <a:rPr lang="ru-RU" sz="2800" b="1" smtClean="0">
                <a:solidFill>
                  <a:srgbClr val="000000"/>
                </a:solidFill>
              </a:rPr>
              <a:t> координирует работу кураторов. Заполняет ведомости на начисление заработной платы.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u="sng" smtClean="0">
                <a:solidFill>
                  <a:srgbClr val="000000"/>
                </a:solidFill>
              </a:rPr>
              <a:t>Кураторы</a:t>
            </a:r>
            <a:r>
              <a:rPr lang="ru-RU" sz="2800" b="1" smtClean="0">
                <a:solidFill>
                  <a:srgbClr val="000000"/>
                </a:solidFill>
              </a:rPr>
              <a:t> выборочно проверяют информацию, составляют списки о кандидатах на назначение стипендии.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 b="1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Школа менеджеров «Здоровье и успех»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29642" cy="4873752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3600" dirty="0" smtClean="0">
                <a:solidFill>
                  <a:srgbClr val="000000"/>
                </a:solidFill>
              </a:rPr>
              <a:t>- </a:t>
            </a:r>
            <a:r>
              <a:rPr lang="ru-RU" sz="3600" b="1" dirty="0" smtClean="0">
                <a:solidFill>
                  <a:srgbClr val="000000"/>
                </a:solidFill>
              </a:rPr>
              <a:t>Работает на протяжении 6 лет!!! </a:t>
            </a:r>
          </a:p>
          <a:p>
            <a:pPr algn="ctr"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000000"/>
                </a:solidFill>
              </a:rPr>
              <a:t>- Занимается пропагандой здорового образа жизни.</a:t>
            </a:r>
          </a:p>
          <a:p>
            <a:pPr algn="ctr"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000000"/>
                </a:solidFill>
              </a:rPr>
              <a:t>- Работают не только в школе №1, но и детских садах и т.п.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DSC067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314700" cy="3352800"/>
          </a:xfrm>
          <a:prstGeom prst="rect">
            <a:avLst/>
          </a:prstGeom>
          <a:noFill/>
        </p:spPr>
      </p:pic>
      <p:pic>
        <p:nvPicPr>
          <p:cNvPr id="27652" name="Picture 4" descr="DSC0670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6600" y="0"/>
            <a:ext cx="5867400" cy="3289300"/>
          </a:xfrm>
          <a:prstGeom prst="rect">
            <a:avLst/>
          </a:prstGeom>
          <a:noFill/>
        </p:spPr>
      </p:pic>
      <p:pic>
        <p:nvPicPr>
          <p:cNvPr id="27653" name="Picture 5" descr="DSC0670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3276600"/>
            <a:ext cx="4572000" cy="3581400"/>
          </a:xfrm>
          <a:prstGeom prst="rect">
            <a:avLst/>
          </a:prstGeom>
          <a:noFill/>
        </p:spPr>
      </p:pic>
      <p:pic>
        <p:nvPicPr>
          <p:cNvPr id="27654" name="Picture 6" descr="DSC0670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257550"/>
            <a:ext cx="4800600" cy="360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7813" y="158750"/>
            <a:ext cx="8686800" cy="12588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400" b="1">
                <a:effectLst>
                  <a:outerShdw blurRad="38100" dist="38100" dir="2700000" algn="tl">
                    <a:srgbClr val="000000"/>
                  </a:outerShdw>
                </a:effectLst>
              </a:rPr>
              <a:t>Секции на 2010-2011год: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Школа баскетбола (девочки). 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Школа юного лыжника.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Школа юного волейболиста.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Школа юного баскетболиста (мальчики)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ru-RU" sz="36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9144000" cy="3023655"/>
            <a:chOff x="0" y="0"/>
            <a:chExt cx="9144000" cy="3023655"/>
          </a:xfrm>
        </p:grpSpPr>
        <p:pic>
          <p:nvPicPr>
            <p:cNvPr id="17" name="Picture 6" descr="солнце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5715008" y="0"/>
              <a:ext cx="3016255" cy="3023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8" name="Группа 17"/>
            <p:cNvGrpSpPr/>
            <p:nvPr/>
          </p:nvGrpSpPr>
          <p:grpSpPr>
            <a:xfrm>
              <a:off x="0" y="285728"/>
              <a:ext cx="9144000" cy="2686050"/>
              <a:chOff x="0" y="2492375"/>
              <a:chExt cx="9144000" cy="2686050"/>
            </a:xfrm>
          </p:grpSpPr>
          <p:pic>
            <p:nvPicPr>
              <p:cNvPr id="19" name="Picture 4" descr="линия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0" y="3068638"/>
                <a:ext cx="9144000" cy="21097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5" descr="новая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0" y="2492375"/>
                <a:ext cx="9144000" cy="1746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2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071678"/>
            <a:ext cx="8258204" cy="4572032"/>
          </a:xfrm>
        </p:spPr>
        <p:txBody>
          <a:bodyPr>
            <a:normAutofit fontScale="70000" lnSpcReduction="20000"/>
          </a:bodyPr>
          <a:lstStyle/>
          <a:p>
            <a:pPr algn="ctr">
              <a:buFont typeface="Wingdings" pitchFamily="2" charset="2"/>
              <a:buNone/>
            </a:pPr>
            <a:r>
              <a:rPr lang="ru-RU" sz="5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1.Единое воспитательное - образовательное пространство.</a:t>
            </a:r>
          </a:p>
          <a:p>
            <a:pPr algn="ctr">
              <a:buFont typeface="Wingdings" pitchFamily="2" charset="2"/>
              <a:buNone/>
            </a:pPr>
            <a:endParaRPr lang="ru-RU" sz="51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5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2. Научно-методическое обоснование.</a:t>
            </a:r>
          </a:p>
          <a:p>
            <a:pPr algn="ctr">
              <a:buFont typeface="Wingdings" pitchFamily="2" charset="2"/>
              <a:buNone/>
            </a:pPr>
            <a:endParaRPr lang="ru-RU" sz="51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5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3. Условия для решения задач гражданского воспитания.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9600" smtClean="0">
                <a:solidFill>
                  <a:srgbClr val="000000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71472" y="714356"/>
            <a:ext cx="8134350" cy="2519364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7200" dirty="0" smtClean="0"/>
              <a:t>Министерство Культуры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51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638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800" b="1" dirty="0" smtClean="0"/>
              <a:t>Министр культуры:</a:t>
            </a:r>
            <a:br>
              <a:rPr lang="ru-RU" sz="4800" b="1" dirty="0" smtClean="0"/>
            </a:br>
            <a:r>
              <a:rPr lang="ru-RU" sz="4800" b="1" dirty="0" err="1" smtClean="0"/>
              <a:t>Варанкина</a:t>
            </a:r>
            <a:r>
              <a:rPr lang="ru-RU" sz="4800" b="1" dirty="0" smtClean="0"/>
              <a:t> Екатерина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49500"/>
            <a:ext cx="9144000" cy="40322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		</a:t>
            </a:r>
            <a:r>
              <a:rPr lang="ru-RU" sz="2400" dirty="0" smtClean="0"/>
              <a:t>	</a:t>
            </a:r>
            <a:r>
              <a:rPr lang="ru-RU" sz="3600" dirty="0" smtClean="0"/>
              <a:t>	</a:t>
            </a:r>
            <a:r>
              <a:rPr lang="ru-RU" sz="4400" u="sng" dirty="0" smtClean="0"/>
              <a:t>Советники: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400" dirty="0" smtClean="0"/>
              <a:t>  </a:t>
            </a:r>
            <a:r>
              <a:rPr lang="ru-RU" sz="4400" b="1" dirty="0" err="1" smtClean="0">
                <a:latin typeface="Arial" pitchFamily="34" charset="0"/>
                <a:cs typeface="Arial" pitchFamily="34" charset="0"/>
              </a:rPr>
              <a:t>Насолдина</a:t>
            </a: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 Светлана Юрьевна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400" dirty="0" smtClean="0"/>
              <a:t>  </a:t>
            </a:r>
            <a:r>
              <a:rPr lang="ru-RU" sz="4400" b="1" dirty="0" err="1" smtClean="0">
                <a:latin typeface="Arial" pitchFamily="34" charset="0"/>
                <a:cs typeface="Arial" pitchFamily="34" charset="0"/>
              </a:rPr>
              <a:t>Верхоланцева</a:t>
            </a: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 Татьяна Константиновна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400" dirty="0" smtClean="0"/>
              <a:t>    </a:t>
            </a: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Рожкова Наталья Ивановна</a:t>
            </a:r>
            <a:endParaRPr lang="ru-RU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600" b="1" dirty="0" smtClean="0"/>
              <a:t>Должности в министерстве культуры: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73238"/>
            <a:ext cx="9144000" cy="46370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4000" u="sng" dirty="0" smtClean="0"/>
              <a:t>Куратор</a:t>
            </a:r>
            <a:r>
              <a:rPr lang="ru-RU" sz="4000" dirty="0" smtClean="0"/>
              <a:t> – отвечает за успеваемость класса к какому – либо мероприятию и оценивает все проведенные конкурсы.</a:t>
            </a:r>
            <a:endParaRPr lang="ru-RU" sz="4000" u="sng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4000" u="sng" dirty="0" smtClean="0"/>
              <a:t>Секретарь</a:t>
            </a:r>
            <a:r>
              <a:rPr lang="ru-RU" sz="4000" dirty="0" smtClean="0"/>
              <a:t> – занимается оформлением договоров, контрактов, заказов, подает ведомость о зарплате</a:t>
            </a:r>
            <a:endParaRPr lang="ru-RU" sz="4000" u="sng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8913"/>
            <a:ext cx="9144000" cy="64801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5400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5400" dirty="0" smtClean="0"/>
              <a:t>При министерстве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5400" dirty="0" smtClean="0"/>
              <a:t> культуры  работают творческие объединения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5400" dirty="0" smtClean="0"/>
              <a:t> и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5400" dirty="0" smtClean="0"/>
              <a:t>Школы Менеджеров!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effectLst/>
              </a:rPr>
              <a:t>Творческие объединения и школы менеджеров</a:t>
            </a:r>
          </a:p>
        </p:txBody>
      </p:sp>
      <p:graphicFrame>
        <p:nvGraphicFramePr>
          <p:cNvPr id="26705" name="Group 81"/>
          <p:cNvGraphicFramePr>
            <a:graphicFrameLocks noGrp="1"/>
          </p:cNvGraphicFramePr>
          <p:nvPr>
            <p:ph idx="4294967295"/>
          </p:nvPr>
        </p:nvGraphicFramePr>
        <p:xfrm>
          <a:off x="0" y="1571612"/>
          <a:ext cx="9180513" cy="5084426"/>
        </p:xfrm>
        <a:graphic>
          <a:graphicData uri="http://schemas.openxmlformats.org/drawingml/2006/table">
            <a:tbl>
              <a:tblPr/>
              <a:tblGrid>
                <a:gridCol w="5435600"/>
                <a:gridCol w="3744913"/>
              </a:tblGrid>
              <a:tr h="7968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spc="0" normalizeH="0" baseline="0" dirty="0" smtClean="0">
                          <a:ln w="19050">
                            <a:solidFill>
                              <a:schemeClr val="tx2">
                                <a:tint val="1000"/>
                              </a:schemeClr>
                            </a:solidFill>
                            <a:prstDash val="solid"/>
                          </a:ln>
                          <a:solidFill>
                            <a:schemeClr val="accent3"/>
                          </a:solidFill>
                          <a:effectLst>
                            <a:outerShdw blurRad="50000" dist="50800" dir="7500000" algn="tl">
                              <a:srgbClr val="000000">
                                <a:shade val="5000"/>
                                <a:alpha val="35000"/>
                              </a:srgbClr>
                            </a:outerShdw>
                          </a:effectLst>
                          <a:latin typeface="Tahoma" pitchFamily="34" charset="0"/>
                        </a:rPr>
                        <a:t>«Веселая палитра»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spc="0" normalizeH="0" baseline="0" smtClean="0">
                          <a:ln w="19050">
                            <a:solidFill>
                              <a:schemeClr val="tx2">
                                <a:tint val="1000"/>
                              </a:schemeClr>
                            </a:solidFill>
                            <a:prstDash val="solid"/>
                          </a:ln>
                          <a:solidFill>
                            <a:schemeClr val="accent3"/>
                          </a:solidFill>
                          <a:effectLst>
                            <a:outerShdw blurRad="50000" dist="50800" dir="7500000" algn="tl">
                              <a:srgbClr val="000000">
                                <a:shade val="5000"/>
                                <a:alpha val="35000"/>
                              </a:srgbClr>
                            </a:outerShdw>
                          </a:effectLst>
                          <a:latin typeface="Tahoma" pitchFamily="34" charset="0"/>
                        </a:rPr>
                        <a:t>Карпенко О.С.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9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spc="0" normalizeH="0" baseline="0" smtClean="0">
                          <a:ln w="19050">
                            <a:solidFill>
                              <a:schemeClr val="tx2">
                                <a:tint val="1000"/>
                              </a:schemeClr>
                            </a:solidFill>
                            <a:prstDash val="solid"/>
                          </a:ln>
                          <a:solidFill>
                            <a:schemeClr val="accent3"/>
                          </a:solidFill>
                          <a:effectLst>
                            <a:outerShdw blurRad="50000" dist="50800" dir="7500000" algn="tl">
                              <a:srgbClr val="000000">
                                <a:shade val="5000"/>
                                <a:alpha val="35000"/>
                              </a:srgbClr>
                            </a:outerShdw>
                          </a:effectLst>
                          <a:latin typeface="Tahoma" pitchFamily="34" charset="0"/>
                        </a:rPr>
                        <a:t>Т.О.«Лицедеи»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spc="0" normalizeH="0" baseline="0" smtClean="0">
                          <a:ln w="19050">
                            <a:solidFill>
                              <a:schemeClr val="tx2">
                                <a:tint val="1000"/>
                              </a:schemeClr>
                            </a:solidFill>
                            <a:prstDash val="solid"/>
                          </a:ln>
                          <a:solidFill>
                            <a:schemeClr val="accent3"/>
                          </a:solidFill>
                          <a:effectLst>
                            <a:outerShdw blurRad="50000" dist="50800" dir="7500000" algn="tl">
                              <a:srgbClr val="000000">
                                <a:shade val="5000"/>
                                <a:alpha val="35000"/>
                              </a:srgbClr>
                            </a:outerShdw>
                          </a:effectLst>
                          <a:latin typeface="Tahoma" pitchFamily="34" charset="0"/>
                        </a:rPr>
                        <a:t>Солдатова С.В.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9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spc="0" normalizeH="0" baseline="0" smtClean="0">
                          <a:ln w="19050">
                            <a:solidFill>
                              <a:schemeClr val="tx2">
                                <a:tint val="1000"/>
                              </a:schemeClr>
                            </a:solidFill>
                            <a:prstDash val="solid"/>
                          </a:ln>
                          <a:solidFill>
                            <a:schemeClr val="accent3"/>
                          </a:solidFill>
                          <a:effectLst>
                            <a:outerShdw blurRad="50000" dist="50800" dir="7500000" algn="tl">
                              <a:srgbClr val="000000">
                                <a:shade val="5000"/>
                                <a:alpha val="35000"/>
                              </a:srgbClr>
                            </a:outerShdw>
                          </a:effectLst>
                          <a:latin typeface="Tahoma" pitchFamily="34" charset="0"/>
                        </a:rPr>
                        <a:t>«Параллели времени»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spc="0" normalizeH="0" baseline="0" smtClean="0">
                          <a:ln w="19050">
                            <a:solidFill>
                              <a:schemeClr val="tx2">
                                <a:tint val="1000"/>
                              </a:schemeClr>
                            </a:solidFill>
                            <a:prstDash val="solid"/>
                          </a:ln>
                          <a:solidFill>
                            <a:schemeClr val="accent3"/>
                          </a:solidFill>
                          <a:effectLst>
                            <a:outerShdw blurRad="50000" dist="50800" dir="7500000" algn="tl">
                              <a:srgbClr val="000000">
                                <a:shade val="5000"/>
                                <a:alpha val="35000"/>
                              </a:srgbClr>
                            </a:outerShdw>
                          </a:effectLst>
                          <a:latin typeface="Tahoma" pitchFamily="34" charset="0"/>
                        </a:rPr>
                        <a:t>Фролова Л.И.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9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spc="0" normalizeH="0" baseline="0" smtClean="0">
                          <a:ln w="19050">
                            <a:solidFill>
                              <a:schemeClr val="tx2">
                                <a:tint val="1000"/>
                              </a:schemeClr>
                            </a:solidFill>
                            <a:prstDash val="solid"/>
                          </a:ln>
                          <a:solidFill>
                            <a:schemeClr val="accent3"/>
                          </a:solidFill>
                          <a:effectLst>
                            <a:outerShdw blurRad="50000" dist="50800" dir="7500000" algn="tl">
                              <a:srgbClr val="000000">
                                <a:shade val="5000"/>
                                <a:alpha val="35000"/>
                              </a:srgbClr>
                            </a:outerShdw>
                          </a:effectLst>
                          <a:latin typeface="Tahoma" pitchFamily="34" charset="0"/>
                        </a:rPr>
                        <a:t>«Цветы Сибири»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spc="0" normalizeH="0" baseline="0" smtClean="0">
                          <a:ln w="19050">
                            <a:solidFill>
                              <a:schemeClr val="tx2">
                                <a:tint val="1000"/>
                              </a:schemeClr>
                            </a:solidFill>
                            <a:prstDash val="solid"/>
                          </a:ln>
                          <a:solidFill>
                            <a:schemeClr val="accent3"/>
                          </a:solidFill>
                          <a:effectLst>
                            <a:outerShdw blurRad="50000" dist="50800" dir="7500000" algn="tl">
                              <a:srgbClr val="000000">
                                <a:shade val="5000"/>
                                <a:alpha val="35000"/>
                              </a:srgbClr>
                            </a:outerShdw>
                          </a:effectLst>
                          <a:latin typeface="Tahoma" pitchFamily="34" charset="0"/>
                        </a:rPr>
                        <a:t>Аветисян Ю.А.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68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spc="0" normalizeH="0" baseline="0" smtClean="0">
                          <a:ln w="19050">
                            <a:solidFill>
                              <a:schemeClr val="tx2">
                                <a:tint val="1000"/>
                              </a:schemeClr>
                            </a:solidFill>
                            <a:prstDash val="solid"/>
                          </a:ln>
                          <a:solidFill>
                            <a:schemeClr val="accent3"/>
                          </a:solidFill>
                          <a:effectLst>
                            <a:outerShdw blurRad="50000" dist="50800" dir="7500000" algn="tl">
                              <a:srgbClr val="000000">
                                <a:shade val="5000"/>
                                <a:alpha val="35000"/>
                              </a:srgbClr>
                            </a:outerShdw>
                          </a:effectLst>
                          <a:latin typeface="Tahoma" pitchFamily="34" charset="0"/>
                        </a:rPr>
                        <a:t>«Молодые росточки»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spc="0" normalizeH="0" baseline="0" smtClean="0">
                          <a:ln w="19050">
                            <a:solidFill>
                              <a:schemeClr val="tx2">
                                <a:tint val="1000"/>
                              </a:schemeClr>
                            </a:solidFill>
                            <a:prstDash val="solid"/>
                          </a:ln>
                          <a:solidFill>
                            <a:schemeClr val="accent3"/>
                          </a:solidFill>
                          <a:effectLst>
                            <a:outerShdw blurRad="50000" dist="50800" dir="7500000" algn="tl">
                              <a:srgbClr val="000000">
                                <a:shade val="5000"/>
                                <a:alpha val="35000"/>
                              </a:srgbClr>
                            </a:outerShdw>
                          </a:effectLst>
                          <a:latin typeface="Tahoma" pitchFamily="34" charset="0"/>
                        </a:rPr>
                        <a:t>Гафурова О.Д.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80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spc="0" normalizeH="0" baseline="0" smtClean="0">
                          <a:ln w="19050">
                            <a:solidFill>
                              <a:schemeClr val="tx2">
                                <a:tint val="1000"/>
                              </a:schemeClr>
                            </a:solidFill>
                            <a:prstDash val="solid"/>
                          </a:ln>
                          <a:solidFill>
                            <a:schemeClr val="accent3"/>
                          </a:solidFill>
                          <a:effectLst>
                            <a:outerShdw blurRad="50000" dist="50800" dir="7500000" algn="tl">
                              <a:srgbClr val="000000">
                                <a:shade val="5000"/>
                                <a:alpha val="35000"/>
                              </a:srgbClr>
                            </a:outerShdw>
                          </a:effectLst>
                          <a:latin typeface="Tahoma" pitchFamily="34" charset="0"/>
                        </a:rPr>
                        <a:t>«Основы музейного Дела»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spc="0" normalizeH="0" baseline="0" dirty="0" smtClean="0">
                          <a:ln w="19050">
                            <a:solidFill>
                              <a:schemeClr val="tx2">
                                <a:tint val="1000"/>
                              </a:schemeClr>
                            </a:solidFill>
                            <a:prstDash val="solid"/>
                          </a:ln>
                          <a:solidFill>
                            <a:schemeClr val="accent3"/>
                          </a:solidFill>
                          <a:effectLst>
                            <a:outerShdw blurRad="50000" dist="50800" dir="7500000" algn="tl">
                              <a:srgbClr val="000000">
                                <a:shade val="5000"/>
                                <a:alpha val="35000"/>
                              </a:srgbClr>
                            </a:outerShdw>
                          </a:effectLst>
                          <a:latin typeface="Tahoma" pitchFamily="34" charset="0"/>
                        </a:rPr>
                        <a:t>Дорофеева Е.И.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63" name="Group 51"/>
          <p:cNvGraphicFramePr>
            <a:graphicFrameLocks noGrp="1"/>
          </p:cNvGraphicFramePr>
          <p:nvPr/>
        </p:nvGraphicFramePr>
        <p:xfrm>
          <a:off x="250825" y="1089025"/>
          <a:ext cx="8642350" cy="5723573"/>
        </p:xfrm>
        <a:graphic>
          <a:graphicData uri="http://schemas.openxmlformats.org/drawingml/2006/table">
            <a:tbl>
              <a:tblPr/>
              <a:tblGrid>
                <a:gridCol w="4278313"/>
                <a:gridCol w="4364037"/>
              </a:tblGrid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Мероприятие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Класс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2000"/>
                          </a:solidFill>
                          <a:effectLst/>
                          <a:latin typeface="Tahoma" pitchFamily="34" charset="0"/>
                        </a:rPr>
                        <a:t>День матери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CC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2000"/>
                          </a:solidFill>
                          <a:effectLst/>
                          <a:latin typeface="Tahoma" pitchFamily="34" charset="0"/>
                        </a:rPr>
                        <a:t>8а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CCCB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2000"/>
                          </a:solidFill>
                          <a:effectLst/>
                          <a:latin typeface="Tahoma" pitchFamily="34" charset="0"/>
                        </a:rPr>
                        <a:t>День рождение Югры для 5-7 классов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2000"/>
                          </a:solidFill>
                          <a:effectLst/>
                          <a:latin typeface="Tahoma" pitchFamily="34" charset="0"/>
                        </a:rPr>
                        <a:t>9а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7E7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2000"/>
                          </a:solidFill>
                          <a:effectLst/>
                          <a:latin typeface="Tahoma" pitchFamily="34" charset="0"/>
                        </a:rPr>
                        <a:t>Новый год для 1-4 классов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CC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2000"/>
                          </a:solidFill>
                          <a:effectLst/>
                          <a:latin typeface="Tahoma" pitchFamily="34" charset="0"/>
                        </a:rPr>
                        <a:t>10А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CCCB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2000"/>
                          </a:solidFill>
                          <a:effectLst/>
                          <a:latin typeface="Tahoma" pitchFamily="34" charset="0"/>
                        </a:rPr>
                        <a:t>Новый год для 5-6 классов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2000"/>
                          </a:solidFill>
                          <a:effectLst/>
                          <a:latin typeface="Tahoma" pitchFamily="34" charset="0"/>
                        </a:rPr>
                        <a:t>7А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7E7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2000"/>
                          </a:solidFill>
                          <a:effectLst/>
                          <a:latin typeface="Tahoma" pitchFamily="34" charset="0"/>
                        </a:rPr>
                        <a:t>Новый год для 7 классов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CC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2000"/>
                          </a:solidFill>
                          <a:effectLst/>
                          <a:latin typeface="Tahoma" pitchFamily="34" charset="0"/>
                        </a:rPr>
                        <a:t>8В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CCCB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2000"/>
                          </a:solidFill>
                          <a:effectLst/>
                          <a:latin typeface="Tahoma" pitchFamily="34" charset="0"/>
                        </a:rPr>
                        <a:t>Новый год для 8-9 классов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2000"/>
                          </a:solidFill>
                          <a:effectLst/>
                          <a:latin typeface="Tahoma" pitchFamily="34" charset="0"/>
                        </a:rPr>
                        <a:t>10В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7E7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2000"/>
                          </a:solidFill>
                          <a:effectLst/>
                          <a:latin typeface="Tahoma" pitchFamily="34" charset="0"/>
                        </a:rPr>
                        <a:t>Вечер встречи выпускников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CC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2000"/>
                          </a:solidFill>
                          <a:effectLst/>
                          <a:latin typeface="Tahoma" pitchFamily="34" charset="0"/>
                        </a:rPr>
                        <a:t>11А,11Б,11В (творческие группы)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CCCB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2000"/>
                          </a:solidFill>
                          <a:effectLst/>
                          <a:latin typeface="Tahoma" pitchFamily="34" charset="0"/>
                        </a:rPr>
                        <a:t>День Святого Валентина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2000"/>
                          </a:solidFill>
                          <a:effectLst/>
                          <a:latin typeface="Tahoma" pitchFamily="34" charset="0"/>
                        </a:rPr>
                        <a:t>8Б - 1 смена; 6Б - 2 смена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7E7"/>
                    </a:solidFill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2000"/>
                          </a:solidFill>
                          <a:effectLst/>
                          <a:latin typeface="Tahoma" pitchFamily="34" charset="0"/>
                        </a:rPr>
                        <a:t>Фестиваль военно-патриотической песни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CC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2000"/>
                          </a:solidFill>
                          <a:effectLst/>
                          <a:latin typeface="Tahoma" pitchFamily="34" charset="0"/>
                        </a:rPr>
                        <a:t>9Б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CCCB"/>
                    </a:solidFill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2000"/>
                          </a:solidFill>
                          <a:effectLst/>
                          <a:latin typeface="Tahoma" pitchFamily="34" charset="0"/>
                        </a:rPr>
                        <a:t>Международный женский день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2000"/>
                          </a:solidFill>
                          <a:effectLst/>
                          <a:latin typeface="Tahoma" pitchFamily="34" charset="0"/>
                        </a:rPr>
                        <a:t>(8 марта)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2000"/>
                          </a:solidFill>
                          <a:effectLst/>
                          <a:latin typeface="Tahoma" pitchFamily="34" charset="0"/>
                        </a:rPr>
                        <a:t>10Б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7E7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2000"/>
                          </a:solidFill>
                          <a:effectLst/>
                          <a:latin typeface="Tahoma" pitchFamily="34" charset="0"/>
                        </a:rPr>
                        <a:t>Праздник Букваря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CC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2000"/>
                          </a:solidFill>
                          <a:effectLst/>
                          <a:latin typeface="Tahoma" pitchFamily="34" charset="0"/>
                        </a:rPr>
                        <a:t>8Д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CCCB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2000"/>
                          </a:solidFill>
                          <a:effectLst/>
                          <a:latin typeface="Tahoma" pitchFamily="34" charset="0"/>
                        </a:rPr>
                        <a:t>День юного пожарного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2000"/>
                          </a:solidFill>
                          <a:effectLst/>
                          <a:latin typeface="Tahoma" pitchFamily="34" charset="0"/>
                        </a:rPr>
                        <a:t>6В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7E7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2000"/>
                          </a:solidFill>
                          <a:effectLst/>
                          <a:latin typeface="Tahoma" pitchFamily="34" charset="0"/>
                        </a:rPr>
                        <a:t>День смеха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CC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2000"/>
                          </a:solidFill>
                          <a:effectLst/>
                          <a:latin typeface="Tahoma" pitchFamily="34" charset="0"/>
                        </a:rPr>
                        <a:t>9Г- 1 смена; 6Г- 2 смена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CCCB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/>
              <a:t>Результаты Аукциона Добрых и Полезных дел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endParaRPr lang="ru-RU" smtClean="0">
              <a:effectLst/>
            </a:endParaRPr>
          </a:p>
        </p:txBody>
      </p:sp>
      <p:pic>
        <p:nvPicPr>
          <p:cNvPr id="28676" name="Picture 4" descr="DSC0723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endParaRPr lang="ru-RU" smtClean="0">
              <a:effectLst/>
            </a:endParaRPr>
          </a:p>
        </p:txBody>
      </p:sp>
      <p:pic>
        <p:nvPicPr>
          <p:cNvPr id="29700" name="Picture 4" descr="DSC0783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endParaRPr lang="ru-RU" smtClean="0">
              <a:effectLst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effectLst/>
            </a:endParaRPr>
          </a:p>
        </p:txBody>
      </p:sp>
      <p:pic>
        <p:nvPicPr>
          <p:cNvPr id="30724" name="Picture 4" descr="IMG_122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0801" y="3571876"/>
            <a:ext cx="2732505" cy="1725761"/>
          </a:xfrm>
          <a:prstGeom prst="rect">
            <a:avLst/>
          </a:prstGeom>
          <a:solidFill>
            <a:srgbClr val="33CC33"/>
          </a:solidFill>
          <a:ln w="57150" cmpd="thinThick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h="101600" prst="convex"/>
          </a:sp3d>
        </p:spPr>
        <p:txBody>
          <a:bodyPr/>
          <a:lstStyle/>
          <a:p>
            <a:pPr algn="ctr"/>
            <a:endParaRPr lang="ru-RU" sz="2400" b="1" dirty="0">
              <a:solidFill>
                <a:srgbClr val="000000"/>
              </a:solidFill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Кабинет Министров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929190" y="3565408"/>
            <a:ext cx="2884484" cy="1720980"/>
          </a:xfrm>
          <a:prstGeom prst="rect">
            <a:avLst/>
          </a:prstGeom>
          <a:solidFill>
            <a:srgbClr val="33CC33"/>
          </a:solidFill>
          <a:ln w="57150" cmpd="thinThick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h="101600" prst="convex"/>
          </a:sp3d>
        </p:spPr>
        <p:txBody>
          <a:bodyPr/>
          <a:lstStyle/>
          <a:p>
            <a:pPr algn="ctr"/>
            <a:endParaRPr lang="ru-RU" sz="2000" b="1" dirty="0">
              <a:solidFill>
                <a:srgbClr val="000000"/>
              </a:solidFill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Совет Глав Администраций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500042"/>
            <a:ext cx="7715304" cy="1446550"/>
          </a:xfrm>
          <a:prstGeom prst="rect">
            <a:avLst/>
          </a:prstGeom>
          <a:solidFill>
            <a:srgbClr val="66FF33"/>
          </a:solidFill>
          <a:scene3d>
            <a:camera prst="orthographicFront"/>
            <a:lightRig rig="threePt" dir="t"/>
          </a:scene3d>
          <a:sp3d>
            <a:bevelT w="114300" h="114300" prst="slope"/>
          </a:sp3d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Председатель Правительства</a:t>
            </a:r>
            <a:endParaRPr lang="ru-RU" sz="44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1714480" y="2143116"/>
            <a:ext cx="928694" cy="1214446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643570" y="2143116"/>
            <a:ext cx="857256" cy="1214446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endParaRPr lang="ru-RU" smtClean="0">
              <a:effectLst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effectLst/>
            </a:endParaRPr>
          </a:p>
        </p:txBody>
      </p:sp>
      <p:pic>
        <p:nvPicPr>
          <p:cNvPr id="32772" name="Picture 4" descr="IMG_476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IMG_598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550" y="0"/>
            <a:ext cx="684053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IMG_636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2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94" name="Group 50"/>
          <p:cNvGraphicFramePr>
            <a:graphicFrameLocks noGrp="1"/>
          </p:cNvGraphicFramePr>
          <p:nvPr/>
        </p:nvGraphicFramePr>
        <p:xfrm>
          <a:off x="250825" y="1089025"/>
          <a:ext cx="8642350" cy="5723573"/>
        </p:xfrm>
        <a:graphic>
          <a:graphicData uri="http://schemas.openxmlformats.org/drawingml/2006/table">
            <a:tbl>
              <a:tblPr/>
              <a:tblGrid>
                <a:gridCol w="4278313"/>
                <a:gridCol w="4364037"/>
              </a:tblGrid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</a:rPr>
                        <a:t>Мероприятие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</a:rPr>
                        <a:t>Класс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2000"/>
                          </a:solidFill>
                          <a:effectLst/>
                          <a:latin typeface="Tahoma" pitchFamily="34" charset="0"/>
                        </a:rPr>
                        <a:t>День матери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CC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2000"/>
                          </a:solidFill>
                          <a:effectLst/>
                          <a:latin typeface="Tahoma" pitchFamily="34" charset="0"/>
                        </a:rPr>
                        <a:t>8а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CCCB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2000"/>
                          </a:solidFill>
                          <a:effectLst/>
                          <a:latin typeface="Tahoma" pitchFamily="34" charset="0"/>
                        </a:rPr>
                        <a:t>День рождение Югры для 5-7 классов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2000"/>
                          </a:solidFill>
                          <a:effectLst/>
                          <a:latin typeface="Tahoma" pitchFamily="34" charset="0"/>
                        </a:rPr>
                        <a:t>9а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7E7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2000"/>
                          </a:solidFill>
                          <a:effectLst/>
                          <a:latin typeface="Tahoma" pitchFamily="34" charset="0"/>
                        </a:rPr>
                        <a:t>Новый год для 1-4 классов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CC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2000"/>
                          </a:solidFill>
                          <a:effectLst/>
                          <a:latin typeface="Tahoma" pitchFamily="34" charset="0"/>
                        </a:rPr>
                        <a:t>10А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CCCB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2000"/>
                          </a:solidFill>
                          <a:effectLst/>
                          <a:latin typeface="Tahoma" pitchFamily="34" charset="0"/>
                        </a:rPr>
                        <a:t>Новый год для 5-6 классов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2000"/>
                          </a:solidFill>
                          <a:effectLst/>
                          <a:latin typeface="Tahoma" pitchFamily="34" charset="0"/>
                        </a:rPr>
                        <a:t>7А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7E7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2000"/>
                          </a:solidFill>
                          <a:effectLst/>
                          <a:latin typeface="Tahoma" pitchFamily="34" charset="0"/>
                        </a:rPr>
                        <a:t>Новый год для 7 классов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CC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2000"/>
                          </a:solidFill>
                          <a:effectLst/>
                          <a:latin typeface="Tahoma" pitchFamily="34" charset="0"/>
                        </a:rPr>
                        <a:t>8В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CCCB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2000"/>
                          </a:solidFill>
                          <a:effectLst/>
                          <a:latin typeface="Tahoma" pitchFamily="34" charset="0"/>
                        </a:rPr>
                        <a:t>Новый год для 8-9 классов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2000"/>
                          </a:solidFill>
                          <a:effectLst/>
                          <a:latin typeface="Tahoma" pitchFamily="34" charset="0"/>
                        </a:rPr>
                        <a:t>10В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7E7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2000"/>
                          </a:solidFill>
                          <a:effectLst/>
                          <a:latin typeface="Tahoma" pitchFamily="34" charset="0"/>
                        </a:rPr>
                        <a:t>Вечер встречи выпускников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CC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2000"/>
                          </a:solidFill>
                          <a:effectLst/>
                          <a:latin typeface="Tahoma" pitchFamily="34" charset="0"/>
                        </a:rPr>
                        <a:t>11А,11Б,11В (творческие группы)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CCCB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2000"/>
                          </a:solidFill>
                          <a:effectLst/>
                          <a:latin typeface="Tahoma" pitchFamily="34" charset="0"/>
                        </a:rPr>
                        <a:t>День Святого Валентина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2000"/>
                          </a:solidFill>
                          <a:effectLst/>
                          <a:latin typeface="Tahoma" pitchFamily="34" charset="0"/>
                        </a:rPr>
                        <a:t>8Б - 1 смена; 6Б - 2 смена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7E7"/>
                    </a:solidFill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2000"/>
                          </a:solidFill>
                          <a:effectLst/>
                          <a:latin typeface="Tahoma" pitchFamily="34" charset="0"/>
                        </a:rPr>
                        <a:t>Фестиваль военно-патриотической песни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CC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2000"/>
                          </a:solidFill>
                          <a:effectLst/>
                          <a:latin typeface="Tahoma" pitchFamily="34" charset="0"/>
                        </a:rPr>
                        <a:t>9Б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CCCB"/>
                    </a:solidFill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2000"/>
                          </a:solidFill>
                          <a:effectLst/>
                          <a:latin typeface="Tahoma" pitchFamily="34" charset="0"/>
                        </a:rPr>
                        <a:t>Международный женский день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2000"/>
                          </a:solidFill>
                          <a:effectLst/>
                          <a:latin typeface="Tahoma" pitchFamily="34" charset="0"/>
                        </a:rPr>
                        <a:t>(8 марта)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2000"/>
                          </a:solidFill>
                          <a:effectLst/>
                          <a:latin typeface="Tahoma" pitchFamily="34" charset="0"/>
                        </a:rPr>
                        <a:t>10Б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7E7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2000"/>
                          </a:solidFill>
                          <a:effectLst/>
                          <a:latin typeface="Tahoma" pitchFamily="34" charset="0"/>
                        </a:rPr>
                        <a:t>Праздник Букваря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CC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2000"/>
                          </a:solidFill>
                          <a:effectLst/>
                          <a:latin typeface="Tahoma" pitchFamily="34" charset="0"/>
                        </a:rPr>
                        <a:t>8Д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CCCB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2000"/>
                          </a:solidFill>
                          <a:effectLst/>
                          <a:latin typeface="Tahoma" pitchFamily="34" charset="0"/>
                        </a:rPr>
                        <a:t>День юного пожарного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2000"/>
                          </a:solidFill>
                          <a:effectLst/>
                          <a:latin typeface="Tahoma" pitchFamily="34" charset="0"/>
                        </a:rPr>
                        <a:t>6В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7E7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2000"/>
                          </a:solidFill>
                          <a:effectLst/>
                          <a:latin typeface="Tahoma" pitchFamily="34" charset="0"/>
                        </a:rPr>
                        <a:t>День смеха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CC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2000"/>
                          </a:solidFill>
                          <a:effectLst/>
                          <a:latin typeface="Tahoma" pitchFamily="34" charset="0"/>
                        </a:rPr>
                        <a:t>9Г- 1 смена; 6Г- 2 смена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CCCB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/>
              <a:t>Результаты Аукциона Добрых и Полезных дел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1472" y="152400"/>
            <a:ext cx="8420128" cy="313932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Министерство </a:t>
            </a:r>
          </a:p>
          <a:p>
            <a:pPr algn="ctr">
              <a:defRPr/>
            </a:pPr>
            <a:r>
              <a:rPr lang="ru-RU" sz="6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связи и печати </a:t>
            </a:r>
          </a:p>
        </p:txBody>
      </p:sp>
      <p:sp>
        <p:nvSpPr>
          <p:cNvPr id="14339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743200" y="4352948"/>
            <a:ext cx="5257800" cy="2362200"/>
          </a:xfrm>
        </p:spPr>
        <p:txBody>
          <a:bodyPr/>
          <a:lstStyle/>
          <a:p>
            <a:pPr algn="ctr" eaLnBrk="1" hangingPunct="1"/>
            <a:r>
              <a:rPr lang="ru-RU" sz="4800" dirty="0" smtClean="0">
                <a:solidFill>
                  <a:schemeClr val="tx1"/>
                </a:solidFill>
                <a:latin typeface="Comic Sans MS" pitchFamily="66" charset="0"/>
              </a:rPr>
              <a:t>Министр: </a:t>
            </a:r>
          </a:p>
          <a:p>
            <a:pPr algn="ctr" eaLnBrk="1" hangingPunct="1"/>
            <a:r>
              <a:rPr lang="ru-RU" sz="4800" dirty="0" err="1" smtClean="0">
                <a:solidFill>
                  <a:schemeClr val="tx1"/>
                </a:solidFill>
                <a:latin typeface="Comic Sans MS" pitchFamily="66" charset="0"/>
              </a:rPr>
              <a:t>Яцушко</a:t>
            </a:r>
            <a:r>
              <a:rPr lang="ru-RU" sz="4800" dirty="0" smtClean="0">
                <a:solidFill>
                  <a:schemeClr val="tx1"/>
                </a:solidFill>
                <a:latin typeface="Comic Sans MS" pitchFamily="66" charset="0"/>
              </a:rPr>
              <a:t> Полина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467600" cy="1447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900" b="1" dirty="0" smtClean="0">
                <a:solidFill>
                  <a:schemeClr val="tx1"/>
                </a:solidFill>
                <a:latin typeface="Comic Sans MS" pitchFamily="66" charset="0"/>
              </a:rPr>
              <a:t>В конкурсе пресс-центров фестиваля «Новая Цивилизация» я победила в номинации «Золотое перо фестиваля»</a:t>
            </a:r>
            <a:endParaRPr lang="ru-RU" sz="29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5363" name="Picture 2" descr="D:\Личная папка Полины\Портфолио\Портфолио_Полина_2010\Грамоты\6\сканирование001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438400" y="1717746"/>
            <a:ext cx="3733800" cy="5140254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13"/>
          <p:cNvSpPr>
            <a:spLocks noChangeShapeType="1"/>
          </p:cNvSpPr>
          <p:nvPr/>
        </p:nvSpPr>
        <p:spPr bwMode="auto">
          <a:xfrm>
            <a:off x="3492500" y="37163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87" name="Rectangle 15"/>
          <p:cNvSpPr>
            <a:spLocks noChangeArrowheads="1"/>
          </p:cNvSpPr>
          <p:nvPr/>
        </p:nvSpPr>
        <p:spPr bwMode="auto">
          <a:xfrm>
            <a:off x="1785918" y="228600"/>
            <a:ext cx="5367358" cy="1676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5200" b="1" dirty="0"/>
              <a:t>Структура министерства</a:t>
            </a:r>
            <a:endParaRPr lang="ru-RU" sz="5200" dirty="0"/>
          </a:p>
        </p:txBody>
      </p:sp>
      <p:sp>
        <p:nvSpPr>
          <p:cNvPr id="16388" name="Rectangle 16"/>
          <p:cNvSpPr>
            <a:spLocks noChangeArrowheads="1"/>
          </p:cNvSpPr>
          <p:nvPr/>
        </p:nvSpPr>
        <p:spPr bwMode="auto">
          <a:xfrm>
            <a:off x="4495800" y="4419600"/>
            <a:ext cx="3276600" cy="193835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2800" b="1"/>
              <a:t>Пресс-центр: школа менеджеров «Я – журналист»</a:t>
            </a:r>
            <a:endParaRPr lang="ru-RU" sz="2800"/>
          </a:p>
        </p:txBody>
      </p:sp>
      <p:sp>
        <p:nvSpPr>
          <p:cNvPr id="16389" name="Rectangle 17"/>
          <p:cNvSpPr>
            <a:spLocks noChangeArrowheads="1"/>
          </p:cNvSpPr>
          <p:nvPr/>
        </p:nvSpPr>
        <p:spPr bwMode="auto">
          <a:xfrm>
            <a:off x="1219200" y="4572000"/>
            <a:ext cx="2743200" cy="178595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2800" b="1" dirty="0"/>
              <a:t>Школа менеджеров: «</a:t>
            </a:r>
            <a:r>
              <a:rPr lang="en-US" sz="2800" b="1" dirty="0"/>
              <a:t>Photo world</a:t>
            </a:r>
            <a:r>
              <a:rPr lang="ru-RU" sz="2800" b="1" dirty="0"/>
              <a:t>»</a:t>
            </a:r>
          </a:p>
          <a:p>
            <a:endParaRPr lang="ru-RU" dirty="0"/>
          </a:p>
        </p:txBody>
      </p:sp>
      <p:sp>
        <p:nvSpPr>
          <p:cNvPr id="16390" name="Rectangle 18"/>
          <p:cNvSpPr>
            <a:spLocks noChangeArrowheads="1"/>
          </p:cNvSpPr>
          <p:nvPr/>
        </p:nvSpPr>
        <p:spPr bwMode="auto">
          <a:xfrm>
            <a:off x="304800" y="2743200"/>
            <a:ext cx="2338374" cy="990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2800" b="1"/>
              <a:t>Почтовое агентство</a:t>
            </a:r>
            <a:endParaRPr lang="ru-RU" sz="2800"/>
          </a:p>
        </p:txBody>
      </p:sp>
      <p:sp>
        <p:nvSpPr>
          <p:cNvPr id="16391" name="Rectangle 18"/>
          <p:cNvSpPr>
            <a:spLocks noChangeArrowheads="1"/>
          </p:cNvSpPr>
          <p:nvPr/>
        </p:nvSpPr>
        <p:spPr bwMode="auto">
          <a:xfrm>
            <a:off x="6000760" y="2743200"/>
            <a:ext cx="2457440" cy="990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2800" b="1"/>
              <a:t>Рекламное агентство</a:t>
            </a:r>
            <a:endParaRPr lang="ru-RU" sz="2800"/>
          </a:p>
        </p:txBody>
      </p:sp>
      <p:cxnSp>
        <p:nvCxnSpPr>
          <p:cNvPr id="22" name="Прямая со стрелкой 21"/>
          <p:cNvCxnSpPr/>
          <p:nvPr/>
        </p:nvCxnSpPr>
        <p:spPr>
          <a:xfrm rot="10800000" flipV="1">
            <a:off x="1981200" y="1981200"/>
            <a:ext cx="23622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648200" y="1981200"/>
            <a:ext cx="19812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2552700" y="2324100"/>
            <a:ext cx="2209800" cy="1524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6200000" flipH="1">
            <a:off x="3962400" y="2590800"/>
            <a:ext cx="220980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 bwMode="auto">
          <a:xfrm>
            <a:off x="914400" y="0"/>
            <a:ext cx="6870700" cy="914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4400" b="1" cap="none" dirty="0" smtClean="0">
                <a:solidFill>
                  <a:schemeClr val="tx1"/>
                </a:solidFill>
                <a:latin typeface="Comic Sans MS" pitchFamily="66" charset="0"/>
              </a:rPr>
              <a:t>ПОЧТОВОЕ АГЕНТСТВО</a:t>
            </a:r>
          </a:p>
        </p:txBody>
      </p:sp>
      <p:sp>
        <p:nvSpPr>
          <p:cNvPr id="17411" name="Текст 12"/>
          <p:cNvSpPr>
            <a:spLocks noGrp="1"/>
          </p:cNvSpPr>
          <p:nvPr>
            <p:ph type="body" sz="half" idx="1"/>
          </p:nvPr>
        </p:nvSpPr>
        <p:spPr>
          <a:xfrm>
            <a:off x="152400" y="990600"/>
            <a:ext cx="8458200" cy="1752600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800" b="1" dirty="0" smtClean="0">
              <a:latin typeface="Comic Sans MS" pitchFamily="66" charset="0"/>
            </a:endParaRPr>
          </a:p>
          <a:p>
            <a:pPr marL="457200" indent="-457200" algn="ctr" eaLnBrk="1" hangingPunct="1">
              <a:lnSpc>
                <a:spcPct val="80000"/>
              </a:lnSpc>
              <a:buNone/>
            </a:pPr>
            <a:r>
              <a:rPr lang="ru-RU" sz="2800" b="1" dirty="0" smtClean="0">
                <a:latin typeface="Comic Sans MS" pitchFamily="66" charset="0"/>
              </a:rPr>
              <a:t>Сотрудники, работающие в почтовом агентстве, доставляют письма и выписки личного счёта из игрового банка.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990600" y="2819400"/>
            <a:ext cx="7239000" cy="9906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РЕКЛАМНОЕ АГЕНТСТВО</a:t>
            </a:r>
          </a:p>
        </p:txBody>
      </p:sp>
      <p:sp>
        <p:nvSpPr>
          <p:cNvPr id="5" name="Текст 12"/>
          <p:cNvSpPr txBox="1">
            <a:spLocks/>
          </p:cNvSpPr>
          <p:nvPr/>
        </p:nvSpPr>
        <p:spPr bwMode="auto">
          <a:xfrm>
            <a:off x="152400" y="3733800"/>
            <a:ext cx="8458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457200" lvl="0" indent="-457200" algn="ctr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Работники рекламного агентства занимаются </a:t>
            </a:r>
            <a:r>
              <a:rPr lang="ru-RU" sz="2800" b="1" dirty="0" smtClean="0"/>
              <a:t>оформлением стендов, созданием различных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реклам и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листовок не только на игровой год, но и на время выборов. 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 txBox="1">
            <a:spLocks noChangeArrowheads="1"/>
          </p:cNvSpPr>
          <p:nvPr/>
        </p:nvSpPr>
        <p:spPr bwMode="auto">
          <a:xfrm>
            <a:off x="1066800" y="1524000"/>
            <a:ext cx="2667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</a:pPr>
            <a:endParaRPr lang="ru-RU" sz="1900" b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-152400" y="2514600"/>
            <a:ext cx="7467600" cy="2514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endParaRPr lang="ru-RU" sz="6600" dirty="0">
              <a:latin typeface="+mn-lt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762000" y="228600"/>
            <a:ext cx="6870700" cy="1752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900" b="1" dirty="0" smtClean="0">
                <a:solidFill>
                  <a:schemeClr val="tx1"/>
                </a:solidFill>
                <a:latin typeface="Comic Sans MS" pitchFamily="66" charset="0"/>
              </a:rPr>
              <a:t>Школа менеджеров «</a:t>
            </a:r>
            <a:r>
              <a:rPr lang="en-US" sz="4900" b="1" dirty="0" smtClean="0">
                <a:solidFill>
                  <a:schemeClr val="tx1"/>
                </a:solidFill>
                <a:latin typeface="Comic Sans MS" pitchFamily="66" charset="0"/>
              </a:rPr>
              <a:t>Photo world</a:t>
            </a:r>
            <a:r>
              <a:rPr lang="ru-RU" sz="4900" b="1" dirty="0" smtClean="0">
                <a:solidFill>
                  <a:schemeClr val="tx1"/>
                </a:solidFill>
                <a:latin typeface="Comic Sans MS" pitchFamily="66" charset="0"/>
              </a:rPr>
              <a:t>» </a:t>
            </a: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endParaRPr lang="ru-RU" dirty="0"/>
          </a:p>
        </p:txBody>
      </p:sp>
      <p:sp>
        <p:nvSpPr>
          <p:cNvPr id="19461" name="Текст 12"/>
          <p:cNvSpPr>
            <a:spLocks noGrp="1"/>
          </p:cNvSpPr>
          <p:nvPr>
            <p:ph type="body" sz="half" idx="1"/>
          </p:nvPr>
        </p:nvSpPr>
        <p:spPr>
          <a:xfrm>
            <a:off x="152400" y="2133600"/>
            <a:ext cx="8458200" cy="3200400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 typeface="Century Schoolbook" pitchFamily="18" charset="0"/>
              <a:buAutoNum type="arabicParenR"/>
            </a:pPr>
            <a:r>
              <a:rPr lang="ru-RU" sz="2800" smtClean="0">
                <a:latin typeface="Comic Sans MS" pitchFamily="66" charset="0"/>
              </a:rPr>
              <a:t>Открыли школьную фотовыставку «Учитель глазами ученика»;</a:t>
            </a:r>
          </a:p>
          <a:p>
            <a:pPr marL="457200" indent="-457200" eaLnBrk="1" hangingPunct="1">
              <a:lnSpc>
                <a:spcPct val="80000"/>
              </a:lnSpc>
              <a:buFont typeface="Century Schoolbook" pitchFamily="18" charset="0"/>
              <a:buAutoNum type="arabicParenR"/>
            </a:pPr>
            <a:r>
              <a:rPr lang="ru-RU" sz="2800" smtClean="0">
                <a:latin typeface="Comic Sans MS" pitchFamily="66" charset="0"/>
              </a:rPr>
              <a:t>Открыли школьную фотовыставку «Школа успеха»;</a:t>
            </a:r>
          </a:p>
          <a:p>
            <a:pPr marL="457200" indent="-457200" eaLnBrk="1" hangingPunct="1">
              <a:lnSpc>
                <a:spcPct val="80000"/>
              </a:lnSpc>
              <a:buFont typeface="Century Schoolbook" pitchFamily="18" charset="0"/>
              <a:buAutoNum type="arabicParenR"/>
            </a:pPr>
            <a:r>
              <a:rPr lang="ru-RU" sz="2800" smtClean="0">
                <a:latin typeface="Comic Sans MS" pitchFamily="66" charset="0"/>
              </a:rPr>
              <a:t>Отправили фотографии на городской конкурс «Тень пера» в двух номинация: «Югра в объективе» и «Веселые и забавные вокруг нас».</a:t>
            </a:r>
          </a:p>
          <a:p>
            <a:pPr marL="457200" indent="-457200" eaLnBrk="1" hangingPunct="1">
              <a:lnSpc>
                <a:spcPct val="80000"/>
              </a:lnSpc>
              <a:buFont typeface="Century Schoolbook" pitchFamily="18" charset="0"/>
              <a:buAutoNum type="arabicParenR"/>
            </a:pPr>
            <a:endParaRPr lang="ru-RU" sz="2800" b="1" smtClean="0">
              <a:latin typeface="Comic Sans MS" pitchFamily="66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Century Schoolbook" pitchFamily="18" charset="0"/>
              <a:buAutoNum type="arabicParenR"/>
            </a:pPr>
            <a:endParaRPr lang="ru-RU" sz="2000" b="1" smtClean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" y="0"/>
            <a:ext cx="87868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Структура правительства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14282" y="928670"/>
            <a:ext cx="8858312" cy="5429288"/>
            <a:chOff x="214282" y="928670"/>
            <a:chExt cx="8858312" cy="5429288"/>
          </a:xfrm>
        </p:grpSpPr>
        <p:sp>
          <p:nvSpPr>
            <p:cNvPr id="4" name="Rectangle 2"/>
            <p:cNvSpPr>
              <a:spLocks noChangeArrowheads="1"/>
            </p:cNvSpPr>
            <p:nvPr/>
          </p:nvSpPr>
          <p:spPr bwMode="auto">
            <a:xfrm>
              <a:off x="214282" y="4214818"/>
              <a:ext cx="2500330" cy="920764"/>
            </a:xfrm>
            <a:prstGeom prst="rect">
              <a:avLst/>
            </a:prstGeom>
            <a:solidFill>
              <a:srgbClr val="33CC33"/>
            </a:solidFill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anchor="ctr"/>
            <a:lstStyle/>
            <a:p>
              <a:pPr algn="ctr"/>
              <a:r>
                <a:rPr kumimoji="1" lang="ru-RU" sz="2800" b="1" dirty="0">
                  <a:solidFill>
                    <a:schemeClr val="bg2"/>
                  </a:solidFill>
                  <a:latin typeface="Times New Roman" pitchFamily="18" charset="0"/>
                </a:rPr>
                <a:t>Министерство </a:t>
              </a:r>
              <a:endParaRPr kumimoji="1" lang="ru-RU" sz="2800" b="1" dirty="0" smtClean="0">
                <a:solidFill>
                  <a:schemeClr val="bg2"/>
                </a:solidFill>
                <a:latin typeface="Times New Roman" pitchFamily="18" charset="0"/>
              </a:endParaRPr>
            </a:p>
            <a:p>
              <a:pPr algn="ctr"/>
              <a:r>
                <a:rPr kumimoji="1" lang="ru-RU" sz="2800" b="1" dirty="0" smtClean="0">
                  <a:solidFill>
                    <a:schemeClr val="bg2"/>
                  </a:solidFill>
                  <a:latin typeface="Times New Roman" pitchFamily="18" charset="0"/>
                </a:rPr>
                <a:t>Культуры</a:t>
              </a:r>
              <a:endParaRPr kumimoji="1" lang="ru-RU" sz="2800" b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357158" y="1214422"/>
              <a:ext cx="2357454" cy="935040"/>
            </a:xfrm>
            <a:prstGeom prst="rect">
              <a:avLst/>
            </a:prstGeom>
            <a:solidFill>
              <a:srgbClr val="33CC33"/>
            </a:solidFill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anchor="ctr"/>
            <a:lstStyle/>
            <a:p>
              <a:pPr algn="ctr"/>
              <a:r>
                <a:rPr kumimoji="1" lang="ru-RU" sz="2800" dirty="0" smtClean="0">
                  <a:solidFill>
                    <a:schemeClr val="bg2"/>
                  </a:solidFill>
                  <a:latin typeface="Times New Roman" pitchFamily="18" charset="0"/>
                </a:rPr>
                <a:t>Министерство</a:t>
              </a:r>
            </a:p>
            <a:p>
              <a:pPr algn="ctr"/>
              <a:r>
                <a:rPr kumimoji="1" lang="ru-RU" sz="2400" dirty="0" smtClean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r>
                <a:rPr kumimoji="1" lang="ru-RU" sz="2800" dirty="0">
                  <a:solidFill>
                    <a:schemeClr val="bg2"/>
                  </a:solidFill>
                  <a:latin typeface="Times New Roman" pitchFamily="18" charset="0"/>
                </a:rPr>
                <a:t>Образования</a:t>
              </a: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3130551" y="5407058"/>
              <a:ext cx="2870209" cy="950900"/>
            </a:xfrm>
            <a:prstGeom prst="rect">
              <a:avLst/>
            </a:prstGeom>
            <a:solidFill>
              <a:srgbClr val="33CC33"/>
            </a:solidFill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anchor="ctr"/>
            <a:lstStyle/>
            <a:p>
              <a:pPr algn="ctr"/>
              <a:r>
                <a:rPr kumimoji="1" lang="ru-RU" sz="3200" dirty="0">
                  <a:solidFill>
                    <a:schemeClr val="bg2"/>
                  </a:solidFill>
                  <a:latin typeface="Times New Roman" pitchFamily="18" charset="0"/>
                </a:rPr>
                <a:t>Министерство</a:t>
              </a:r>
              <a:r>
                <a:rPr kumimoji="1" lang="ru-RU" sz="3200" dirty="0">
                  <a:latin typeface="Times New Roman" pitchFamily="18" charset="0"/>
                </a:rPr>
                <a:t> </a:t>
              </a:r>
              <a:endParaRPr kumimoji="1" lang="ru-RU" sz="3200" dirty="0" smtClean="0">
                <a:latin typeface="Times New Roman" pitchFamily="18" charset="0"/>
              </a:endParaRPr>
            </a:p>
            <a:p>
              <a:pPr algn="ctr"/>
              <a:r>
                <a:rPr kumimoji="1" lang="ru-RU" sz="3200" dirty="0" smtClean="0">
                  <a:solidFill>
                    <a:schemeClr val="bg2"/>
                  </a:solidFill>
                  <a:latin typeface="Times New Roman" pitchFamily="18" charset="0"/>
                </a:rPr>
                <a:t>связи </a:t>
              </a:r>
              <a:r>
                <a:rPr kumimoji="1" lang="ru-RU" sz="3200" dirty="0">
                  <a:solidFill>
                    <a:schemeClr val="bg2"/>
                  </a:solidFill>
                  <a:latin typeface="Times New Roman" pitchFamily="18" charset="0"/>
                </a:rPr>
                <a:t>и печати</a:t>
              </a: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643570" y="4286256"/>
              <a:ext cx="2882898" cy="928694"/>
            </a:xfrm>
            <a:prstGeom prst="rect">
              <a:avLst/>
            </a:prstGeom>
            <a:solidFill>
              <a:srgbClr val="33CC33"/>
            </a:solidFill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anchor="ctr"/>
            <a:lstStyle/>
            <a:p>
              <a:pPr algn="ctr"/>
              <a:r>
                <a:rPr kumimoji="1" lang="ru-RU" sz="2800" b="1" dirty="0">
                  <a:solidFill>
                    <a:schemeClr val="bg2"/>
                  </a:solidFill>
                  <a:latin typeface="Times New Roman" pitchFamily="18" charset="0"/>
                </a:rPr>
                <a:t>Министерство </a:t>
              </a:r>
              <a:endParaRPr kumimoji="1" lang="ru-RU" sz="2800" b="1" dirty="0" smtClean="0">
                <a:solidFill>
                  <a:schemeClr val="bg2"/>
                </a:solidFill>
                <a:latin typeface="Times New Roman" pitchFamily="18" charset="0"/>
              </a:endParaRPr>
            </a:p>
            <a:p>
              <a:pPr algn="ctr"/>
              <a:r>
                <a:rPr kumimoji="1" lang="ru-RU" sz="2800" b="1" dirty="0" smtClean="0">
                  <a:solidFill>
                    <a:schemeClr val="bg2"/>
                  </a:solidFill>
                  <a:latin typeface="Times New Roman" pitchFamily="18" charset="0"/>
                </a:rPr>
                <a:t>Безопасности</a:t>
              </a:r>
              <a:endParaRPr kumimoji="1" lang="ru-RU" sz="2800" b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071802" y="928670"/>
              <a:ext cx="2736850" cy="857256"/>
            </a:xfrm>
            <a:prstGeom prst="rect">
              <a:avLst/>
            </a:prstGeom>
            <a:solidFill>
              <a:srgbClr val="33CC33"/>
            </a:solidFill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anchor="ctr"/>
            <a:lstStyle/>
            <a:p>
              <a:pPr algn="ctr"/>
              <a:r>
                <a:rPr kumimoji="1" lang="ru-RU" sz="2800" b="1" dirty="0" smtClean="0">
                  <a:solidFill>
                    <a:schemeClr val="bg2"/>
                  </a:solidFill>
                  <a:latin typeface="Times New Roman" pitchFamily="18" charset="0"/>
                </a:rPr>
                <a:t>Министерство</a:t>
              </a:r>
            </a:p>
            <a:p>
              <a:pPr algn="ctr"/>
              <a:r>
                <a:rPr kumimoji="1" lang="ru-RU" sz="2800" b="1" dirty="0" smtClean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r>
                <a:rPr kumimoji="1" lang="ru-RU" sz="2800" b="1" dirty="0">
                  <a:solidFill>
                    <a:schemeClr val="bg2"/>
                  </a:solidFill>
                  <a:latin typeface="Times New Roman" pitchFamily="18" charset="0"/>
                </a:rPr>
                <a:t>Юстиции</a:t>
              </a: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3000364" y="2633664"/>
              <a:ext cx="3384550" cy="1223964"/>
            </a:xfrm>
            <a:prstGeom prst="flowChartConnector">
              <a:avLst/>
            </a:prstGeom>
            <a:solidFill>
              <a:srgbClr val="66FF33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 anchor="ctr"/>
            <a:lstStyle/>
            <a:p>
              <a:pPr algn="ctr"/>
              <a:r>
                <a:rPr kumimoji="1" lang="ru-RU" sz="2400" b="1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Председатель </a:t>
              </a:r>
              <a:endParaRPr kumimoji="1" lang="ru-RU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  <a:p>
              <a:pPr algn="ctr"/>
              <a:r>
                <a:rPr kumimoji="1" lang="ru-RU" sz="24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правительства</a:t>
              </a:r>
              <a:endParaRPr kumimoji="1" lang="ru-RU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6000760" y="1142984"/>
              <a:ext cx="2857520" cy="1143008"/>
            </a:xfrm>
            <a:prstGeom prst="rect">
              <a:avLst/>
            </a:prstGeom>
            <a:solidFill>
              <a:srgbClr val="33CC33"/>
            </a:solidFill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anchor="ctr"/>
            <a:lstStyle/>
            <a:p>
              <a:pPr algn="ctr"/>
              <a:r>
                <a:rPr kumimoji="1" lang="ru-RU" sz="2400" b="1" dirty="0">
                  <a:solidFill>
                    <a:schemeClr val="bg2"/>
                  </a:solidFill>
                  <a:latin typeface="Times New Roman" pitchFamily="18" charset="0"/>
                </a:rPr>
                <a:t>Министерство </a:t>
              </a:r>
              <a:endParaRPr kumimoji="1" lang="ru-RU" sz="2400" b="1" dirty="0" smtClean="0">
                <a:solidFill>
                  <a:schemeClr val="bg2"/>
                </a:solidFill>
                <a:latin typeface="Times New Roman" pitchFamily="18" charset="0"/>
              </a:endParaRPr>
            </a:p>
            <a:p>
              <a:pPr algn="ctr"/>
              <a:r>
                <a:rPr kumimoji="1" lang="ru-RU" sz="2400" b="1" dirty="0" smtClean="0">
                  <a:solidFill>
                    <a:schemeClr val="bg2"/>
                  </a:solidFill>
                  <a:latin typeface="Times New Roman" pitchFamily="18" charset="0"/>
                </a:rPr>
                <a:t>Здравоохранения </a:t>
              </a:r>
              <a:endParaRPr kumimoji="1" lang="ru-RU" sz="2400" b="1" dirty="0">
                <a:solidFill>
                  <a:schemeClr val="bg2"/>
                </a:solidFill>
                <a:latin typeface="Times New Roman" pitchFamily="18" charset="0"/>
              </a:endParaRPr>
            </a:p>
            <a:p>
              <a:pPr algn="ctr"/>
              <a:r>
                <a:rPr kumimoji="1" lang="ru-RU" sz="2400" b="1" dirty="0">
                  <a:solidFill>
                    <a:schemeClr val="bg2"/>
                  </a:solidFill>
                  <a:latin typeface="Times New Roman" pitchFamily="18" charset="0"/>
                </a:rPr>
                <a:t>и Спорта</a:t>
              </a: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214282" y="2643182"/>
              <a:ext cx="2320912" cy="1001718"/>
            </a:xfrm>
            <a:prstGeom prst="rect">
              <a:avLst/>
            </a:prstGeom>
            <a:solidFill>
              <a:srgbClr val="33CC33"/>
            </a:solidFill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anchor="ctr"/>
            <a:lstStyle/>
            <a:p>
              <a:pPr algn="ctr"/>
              <a:r>
                <a:rPr kumimoji="1" lang="ru-RU" sz="2800" b="1" dirty="0">
                  <a:solidFill>
                    <a:schemeClr val="bg2"/>
                  </a:solidFill>
                  <a:latin typeface="Times New Roman" pitchFamily="18" charset="0"/>
                </a:rPr>
                <a:t>Министерство</a:t>
              </a:r>
              <a:r>
                <a:rPr kumimoji="1" lang="ru-RU" sz="2400" b="1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</a:p>
            <a:p>
              <a:pPr algn="ctr"/>
              <a:r>
                <a:rPr kumimoji="1" lang="ru-RU" sz="2800" b="1" dirty="0">
                  <a:solidFill>
                    <a:schemeClr val="bg2"/>
                  </a:solidFill>
                  <a:latin typeface="Times New Roman" pitchFamily="18" charset="0"/>
                </a:rPr>
                <a:t>Финансов</a:t>
              </a: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6894559" y="2852738"/>
              <a:ext cx="2178035" cy="792162"/>
            </a:xfrm>
            <a:prstGeom prst="rect">
              <a:avLst/>
            </a:prstGeom>
            <a:solidFill>
              <a:srgbClr val="33CC33"/>
            </a:solidFill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anchor="ctr"/>
            <a:lstStyle/>
            <a:p>
              <a:pPr algn="ctr"/>
              <a:r>
                <a:rPr kumimoji="1" lang="ru-RU" sz="2400" b="1" dirty="0">
                  <a:solidFill>
                    <a:schemeClr val="bg2"/>
                  </a:solidFill>
                  <a:latin typeface="Times New Roman" pitchFamily="18" charset="0"/>
                </a:rPr>
                <a:t>Министерство </a:t>
              </a:r>
            </a:p>
            <a:p>
              <a:pPr algn="ctr"/>
              <a:r>
                <a:rPr kumimoji="1" lang="ru-RU" sz="2400" b="1" dirty="0">
                  <a:solidFill>
                    <a:schemeClr val="bg2"/>
                  </a:solidFill>
                  <a:latin typeface="Times New Roman" pitchFamily="18" charset="0"/>
                </a:rPr>
                <a:t>Экономики</a:t>
              </a:r>
            </a:p>
          </p:txBody>
        </p:sp>
        <p:cxnSp>
          <p:nvCxnSpPr>
            <p:cNvPr id="25" name="Прямая со стрелкой 24"/>
            <p:cNvCxnSpPr>
              <a:stCxn id="9" idx="0"/>
              <a:endCxn id="8" idx="2"/>
            </p:cNvCxnSpPr>
            <p:nvPr/>
          </p:nvCxnSpPr>
          <p:spPr>
            <a:xfrm rot="16200000" flipV="1">
              <a:off x="4142564" y="2083589"/>
              <a:ext cx="847738" cy="25241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>
              <a:stCxn id="9" idx="7"/>
              <a:endCxn id="10" idx="2"/>
            </p:cNvCxnSpPr>
            <p:nvPr/>
          </p:nvCxnSpPr>
          <p:spPr>
            <a:xfrm rot="5400000" flipH="1" flipV="1">
              <a:off x="6395931" y="1779320"/>
              <a:ext cx="526917" cy="154026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>
              <a:stCxn id="9" idx="6"/>
              <a:endCxn id="12" idx="1"/>
            </p:cNvCxnSpPr>
            <p:nvPr/>
          </p:nvCxnSpPr>
          <p:spPr>
            <a:xfrm>
              <a:off x="6384914" y="3245646"/>
              <a:ext cx="509645" cy="317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>
              <a:stCxn id="9" idx="5"/>
              <a:endCxn id="7" idx="0"/>
            </p:cNvCxnSpPr>
            <p:nvPr/>
          </p:nvCxnSpPr>
          <p:spPr>
            <a:xfrm rot="16200000" flipH="1">
              <a:off x="6183202" y="3384438"/>
              <a:ext cx="607873" cy="119576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>
              <a:stCxn id="9" idx="4"/>
              <a:endCxn id="6" idx="0"/>
            </p:cNvCxnSpPr>
            <p:nvPr/>
          </p:nvCxnSpPr>
          <p:spPr>
            <a:xfrm rot="5400000">
              <a:off x="3854433" y="4568852"/>
              <a:ext cx="1549430" cy="12698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/>
            <p:cNvCxnSpPr>
              <a:stCxn id="9" idx="3"/>
              <a:endCxn id="4" idx="3"/>
            </p:cNvCxnSpPr>
            <p:nvPr/>
          </p:nvCxnSpPr>
          <p:spPr>
            <a:xfrm rot="5400000">
              <a:off x="2606908" y="3786087"/>
              <a:ext cx="996817" cy="78140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>
              <a:stCxn id="9" idx="2"/>
              <a:endCxn id="11" idx="3"/>
            </p:cNvCxnSpPr>
            <p:nvPr/>
          </p:nvCxnSpPr>
          <p:spPr>
            <a:xfrm rot="10800000">
              <a:off x="2535194" y="3144042"/>
              <a:ext cx="465170" cy="10160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/>
            <p:cNvCxnSpPr>
              <a:stCxn id="9" idx="1"/>
              <a:endCxn id="5" idx="3"/>
            </p:cNvCxnSpPr>
            <p:nvPr/>
          </p:nvCxnSpPr>
          <p:spPr>
            <a:xfrm rot="16200000" flipV="1">
              <a:off x="2539833" y="1856722"/>
              <a:ext cx="1130967" cy="78140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1\Desktop\Фото на конкурс\фото\IMG_25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71467" y="428604"/>
            <a:ext cx="9215467" cy="5572164"/>
          </a:xfrm>
          <a:prstGeom prst="rect">
            <a:avLst/>
          </a:prstGeom>
          <a:noFill/>
        </p:spPr>
      </p:pic>
      <p:pic>
        <p:nvPicPr>
          <p:cNvPr id="8" name="Picture 3" descr="C:\Users\1\Desktop\Фото на конкурс\фото\IMG_249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184" y="0"/>
            <a:ext cx="4857816" cy="6858000"/>
          </a:xfrm>
          <a:prstGeom prst="rect">
            <a:avLst/>
          </a:prstGeom>
          <a:noFill/>
        </p:spPr>
      </p:pic>
      <p:pic>
        <p:nvPicPr>
          <p:cNvPr id="9" name="Рисунок 8" descr="IMG_247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10" name="Рисунок 9" descr="IMG_254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428604"/>
            <a:ext cx="9144000" cy="6096000"/>
          </a:xfrm>
          <a:prstGeom prst="rect">
            <a:avLst/>
          </a:prstGeom>
        </p:spPr>
      </p:pic>
      <p:pic>
        <p:nvPicPr>
          <p:cNvPr id="14" name="Рисунок 13" descr="нам с природой гармонично...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  <p:pic>
        <p:nvPicPr>
          <p:cNvPr id="15" name="Рисунок 14" descr="первый снег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-32" y="-142900"/>
            <a:ext cx="9108345" cy="7000900"/>
          </a:xfrm>
          <a:prstGeom prst="rect">
            <a:avLst/>
          </a:prstGeom>
        </p:spPr>
      </p:pic>
      <p:pic>
        <p:nvPicPr>
          <p:cNvPr id="16" name="Рисунок 15" descr="самовелотренажер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-32" y="-142900"/>
            <a:ext cx="9144000" cy="6929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6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 txBox="1">
            <a:spLocks noChangeArrowheads="1"/>
          </p:cNvSpPr>
          <p:nvPr/>
        </p:nvSpPr>
        <p:spPr bwMode="auto">
          <a:xfrm>
            <a:off x="1066800" y="1524000"/>
            <a:ext cx="2667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</a:pPr>
            <a:endParaRPr lang="ru-RU" sz="1900" b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-152400" y="2514600"/>
            <a:ext cx="7467600" cy="2514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endParaRPr lang="ru-RU" sz="6600" dirty="0">
              <a:latin typeface="+mn-lt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762000" y="228600"/>
            <a:ext cx="6870700" cy="1752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900" b="1" dirty="0" smtClean="0">
                <a:solidFill>
                  <a:schemeClr val="tx1"/>
                </a:solidFill>
                <a:latin typeface="Comic Sans MS" pitchFamily="66" charset="0"/>
              </a:rPr>
              <a:t>Школа менеджеров </a:t>
            </a:r>
            <a:br>
              <a:rPr lang="ru-RU" sz="4900" b="1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4900" b="1" dirty="0" smtClean="0">
                <a:solidFill>
                  <a:schemeClr val="tx1"/>
                </a:solidFill>
                <a:latin typeface="Comic Sans MS" pitchFamily="66" charset="0"/>
              </a:rPr>
              <a:t>«Я – журналист» </a:t>
            </a: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endParaRPr lang="ru-RU" dirty="0"/>
          </a:p>
        </p:txBody>
      </p:sp>
      <p:sp>
        <p:nvSpPr>
          <p:cNvPr id="20485" name="Текст 12"/>
          <p:cNvSpPr>
            <a:spLocks noGrp="1"/>
          </p:cNvSpPr>
          <p:nvPr>
            <p:ph type="body" sz="half" idx="1"/>
          </p:nvPr>
        </p:nvSpPr>
        <p:spPr>
          <a:xfrm>
            <a:off x="304800" y="2362200"/>
            <a:ext cx="8382000" cy="3657600"/>
          </a:xfrm>
        </p:spPr>
        <p:txBody>
          <a:bodyPr>
            <a:normAutofit lnSpcReduction="10000"/>
          </a:bodyPr>
          <a:lstStyle/>
          <a:p>
            <a:pPr marL="457200" indent="-457200" eaLnBrk="1" hangingPunct="1">
              <a:buFont typeface="Century Schoolbook" pitchFamily="18" charset="0"/>
              <a:buAutoNum type="arabicParenR"/>
            </a:pPr>
            <a:r>
              <a:rPr lang="ru-RU" sz="3200" smtClean="0">
                <a:latin typeface="Comic Sans MS" pitchFamily="66" charset="0"/>
              </a:rPr>
              <a:t>Полностью обновили состав сотрудников;</a:t>
            </a:r>
          </a:p>
          <a:p>
            <a:pPr marL="457200" indent="-457200" eaLnBrk="1" hangingPunct="1">
              <a:buFont typeface="Century Schoolbook" pitchFamily="18" charset="0"/>
              <a:buAutoNum type="arabicParenR"/>
            </a:pPr>
            <a:r>
              <a:rPr lang="ru-RU" sz="3200" smtClean="0">
                <a:latin typeface="Comic Sans MS" pitchFamily="66" charset="0"/>
              </a:rPr>
              <a:t>Обновили название журнала;</a:t>
            </a:r>
          </a:p>
          <a:p>
            <a:pPr marL="457200" indent="-457200" eaLnBrk="1" hangingPunct="1">
              <a:buFont typeface="Century Schoolbook" pitchFamily="18" charset="0"/>
              <a:buAutoNum type="arabicParenR"/>
            </a:pPr>
            <a:r>
              <a:rPr lang="ru-RU" sz="3200" smtClean="0">
                <a:latin typeface="Comic Sans MS" pitchFamily="66" charset="0"/>
              </a:rPr>
              <a:t>Выпустили первый номер школьного журнала;</a:t>
            </a:r>
          </a:p>
          <a:p>
            <a:pPr marL="457200" indent="-457200" eaLnBrk="1" hangingPunct="1">
              <a:buFont typeface="Century Schoolbook" pitchFamily="18" charset="0"/>
              <a:buAutoNum type="arabicParenR"/>
            </a:pPr>
            <a:r>
              <a:rPr lang="ru-RU" sz="3200" smtClean="0">
                <a:latin typeface="Comic Sans MS" pitchFamily="66" charset="0"/>
              </a:rPr>
              <a:t>Отправили 30 работ на городской конкурс «Тень пера».</a:t>
            </a:r>
          </a:p>
          <a:p>
            <a:pPr marL="457200" indent="-457200" eaLnBrk="1" hangingPunct="1">
              <a:buFont typeface="Wingdings" pitchFamily="2" charset="2"/>
              <a:buNone/>
            </a:pPr>
            <a:endParaRPr lang="ru-RU" smtClean="0">
              <a:latin typeface="Comic Sans MS" pitchFamily="66" charset="0"/>
            </a:endParaRPr>
          </a:p>
          <a:p>
            <a:pPr marL="457200" indent="-457200" eaLnBrk="1" hangingPunct="1">
              <a:buFont typeface="Wingdings" pitchFamily="2" charset="2"/>
              <a:buNone/>
            </a:pPr>
            <a:endParaRPr lang="ru-RU" smtClean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52400"/>
            <a:ext cx="7696200" cy="1447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3600" b="1" smtClean="0">
                <a:latin typeface="Comic Sans MS" pitchFamily="66" charset="0"/>
              </a:rPr>
              <a:t>Обновлённый состав школы менеджеров «Я - журналист»</a:t>
            </a:r>
          </a:p>
        </p:txBody>
      </p:sp>
      <p:pic>
        <p:nvPicPr>
          <p:cNvPr id="21507" name="Picture 2" descr="H:\18.10\S70068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6800" y="1524000"/>
            <a:ext cx="7010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Текст 2"/>
          <p:cNvSpPr txBox="1">
            <a:spLocks/>
          </p:cNvSpPr>
          <p:nvPr/>
        </p:nvSpPr>
        <p:spPr bwMode="auto">
          <a:xfrm>
            <a:off x="609600" y="0"/>
            <a:ext cx="7696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ru-RU" sz="3600" b="1"/>
              <a:t>Новый руководитель школы менеджеров «Я - журналист»</a:t>
            </a:r>
          </a:p>
        </p:txBody>
      </p:sp>
      <p:pic>
        <p:nvPicPr>
          <p:cNvPr id="22531" name="Picture 2" descr="H:\18.10\S70068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1295400"/>
            <a:ext cx="4038600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953000" y="2590800"/>
            <a:ext cx="3657600" cy="1524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Малинников </a:t>
            </a:r>
            <a:b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Артём Дмитриевич</a:t>
            </a:r>
            <a:endParaRPr lang="ru-RU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 bwMode="auto">
          <a:xfrm>
            <a:off x="685800" y="0"/>
            <a:ext cx="7467600" cy="1295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3600" b="1" cap="none" smtClean="0">
                <a:solidFill>
                  <a:schemeClr val="tx1"/>
                </a:solidFill>
                <a:latin typeface="Comic Sans MS" pitchFamily="66" charset="0"/>
              </a:rPr>
              <a:t>ПЕРВЫЙ НОМЕР И НОВОЕ НАЗВАНИЕ ЖУРНАЛА</a:t>
            </a:r>
          </a:p>
        </p:txBody>
      </p:sp>
      <p:pic>
        <p:nvPicPr>
          <p:cNvPr id="23555" name="Рисунок 2" descr="обложк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295400"/>
            <a:ext cx="3886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Заголовок 1"/>
          <p:cNvSpPr txBox="1">
            <a:spLocks/>
          </p:cNvSpPr>
          <p:nvPr/>
        </p:nvSpPr>
        <p:spPr bwMode="auto">
          <a:xfrm>
            <a:off x="4800600" y="2438400"/>
            <a:ext cx="3810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3900" b="1"/>
              <a:t>DEFTER  </a:t>
            </a:r>
          </a:p>
          <a:p>
            <a:pPr algn="ctr"/>
            <a:r>
              <a:rPr lang="en-US" sz="3900" b="1"/>
              <a:t>SCHOOL</a:t>
            </a:r>
            <a:endParaRPr lang="ru-RU" sz="39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Comic Sans MS" pitchFamily="66" charset="0"/>
              </a:rPr>
              <a:t>Выпуск №1! </a:t>
            </a:r>
            <a:endParaRPr lang="ru-RU" sz="4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4579" name="Picture 3" descr="D:\Личная папка Полины\Министерство Связи и Печати\Выступление на городе\дс1\д1.0-1-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52800" y="838200"/>
            <a:ext cx="2449513" cy="173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80" name="Picture 4" descr="D:\Личная папка Полины\Министерство Связи и Печати\Выступление на городе\дс1\11-15-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72200" y="838200"/>
            <a:ext cx="2478088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81" name="Picture 5" descr="D:\Личная папка Полины\Министерство Связи и Печати\Выступление на городе\дс1\11-13-1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1000" y="2895600"/>
            <a:ext cx="2514600" cy="177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82" name="Picture 7" descr="D:\Личная папка Полины\Министерство Связи и Печати\Выступление на городе\дс1\9-17-1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96000" y="2819400"/>
            <a:ext cx="2586038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83" name="Picture 8" descr="D:\Личная папка Полины\Министерство Связи и Печати\Выступление на городе\дс1\8-9-1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4800" y="4876800"/>
            <a:ext cx="2590800" cy="183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84" name="Picture 9" descr="D:\Личная папка Полины\Министерство Связи и Печати\Выступление на городе\дс1\7-19-8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352800" y="4876800"/>
            <a:ext cx="2514600" cy="177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85" name="Picture 10" descr="D:\Личная папка Полины\Министерство Связи и Печати\Выступление на городе\дс1\6-7-20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19800" y="4800600"/>
            <a:ext cx="2693988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86" name="Picture 15" descr="D:\Личная папка Полины\Министерство Связи и Печати\Выступление на городе\дс1\1-25-2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81000" y="838200"/>
            <a:ext cx="2514600" cy="177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87" name="Picture 6" descr="D:\Личная папка Полины\Министерство Связи и Печати\Выступление на городе\дс1\10.10-11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352800" y="2895600"/>
            <a:ext cx="2478088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88" name="Picture 12" descr="D:\Личная папка Полины\Министерство Связи и Печати\Выступление на городе\дс1\4-5-22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752600" y="1828800"/>
            <a:ext cx="2286000" cy="161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89" name="Picture 11" descr="D:\Личная папка Полины\Министерство Связи и Печати\Выступление на городе\дс1\5-21-6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724400" y="1828800"/>
            <a:ext cx="2490788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90" name="Picture 14" descr="D:\Личная папка Полины\Министерство Связи и Печати\Выступление на городе\дс1\2-3-24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029200" y="4343400"/>
            <a:ext cx="2438400" cy="1724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91" name="Picture 13" descr="D:\Личная папка Полины\Министерство Связи и Печати\Выступление на городе\дс1\3-23-4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2133600" y="4343400"/>
            <a:ext cx="2484438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92" name="Picture 2" descr="D:\Личная папка Полины\Министерство Связи и Печати\Выступление на городе\дс1\обложка.jp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3200400" y="3124200"/>
            <a:ext cx="2430463" cy="1717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Личная папка Полины\Картинки\Новый рисунок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Текст 2"/>
          <p:cNvSpPr txBox="1">
            <a:spLocks/>
          </p:cNvSpPr>
          <p:nvPr/>
        </p:nvSpPr>
        <p:spPr bwMode="auto">
          <a:xfrm>
            <a:off x="1290646" y="990600"/>
            <a:ext cx="4495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ru-RU" sz="5400" b="1" dirty="0">
                <a:solidFill>
                  <a:schemeClr val="accent1"/>
                </a:solidFill>
              </a:rPr>
              <a:t>ЗДЕСЬ </a:t>
            </a:r>
          </a:p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ru-RU" sz="5400" b="1" dirty="0">
                <a:solidFill>
                  <a:schemeClr val="accent1"/>
                </a:solidFill>
              </a:rPr>
              <a:t>МОГЛА </a:t>
            </a:r>
          </a:p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ru-RU" sz="5400" b="1" dirty="0">
                <a:solidFill>
                  <a:schemeClr val="accent1"/>
                </a:solidFill>
              </a:rPr>
              <a:t>БЫТЬ </a:t>
            </a:r>
          </a:p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ru-RU" sz="5400" b="1" dirty="0">
                <a:solidFill>
                  <a:schemeClr val="accent1"/>
                </a:solidFill>
              </a:rPr>
              <a:t>ВАША </a:t>
            </a:r>
          </a:p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ru-RU" sz="5400" b="1" dirty="0">
                <a:solidFill>
                  <a:schemeClr val="accent1"/>
                </a:solidFill>
              </a:rPr>
              <a:t>РЕКЛАМА!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0034" y="152400"/>
            <a:ext cx="8491566" cy="313932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Министерство </a:t>
            </a:r>
          </a:p>
          <a:p>
            <a:pPr algn="ctr">
              <a:defRPr/>
            </a:pPr>
            <a:r>
              <a:rPr lang="ru-RU" sz="6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связи и печати </a:t>
            </a:r>
          </a:p>
        </p:txBody>
      </p:sp>
      <p:sp>
        <p:nvSpPr>
          <p:cNvPr id="27651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743200" y="4210072"/>
            <a:ext cx="5257800" cy="2362200"/>
          </a:xfrm>
        </p:spPr>
        <p:txBody>
          <a:bodyPr/>
          <a:lstStyle/>
          <a:p>
            <a:pPr algn="ctr" eaLnBrk="1" hangingPunct="1"/>
            <a:r>
              <a:rPr lang="ru-RU" sz="4800" dirty="0" smtClean="0">
                <a:solidFill>
                  <a:schemeClr val="tx1"/>
                </a:solidFill>
                <a:latin typeface="Comic Sans MS" pitchFamily="66" charset="0"/>
              </a:rPr>
              <a:t>Министр: </a:t>
            </a:r>
          </a:p>
          <a:p>
            <a:pPr algn="ctr" eaLnBrk="1" hangingPunct="1"/>
            <a:r>
              <a:rPr lang="ru-RU" sz="4800" dirty="0" err="1" smtClean="0">
                <a:solidFill>
                  <a:schemeClr val="tx1"/>
                </a:solidFill>
                <a:latin typeface="Comic Sans MS" pitchFamily="66" charset="0"/>
              </a:rPr>
              <a:t>Яцушко</a:t>
            </a:r>
            <a:r>
              <a:rPr lang="ru-RU" sz="4800" dirty="0" smtClean="0">
                <a:solidFill>
                  <a:schemeClr val="tx1"/>
                </a:solidFill>
                <a:latin typeface="Comic Sans MS" pitchFamily="66" charset="0"/>
              </a:rPr>
              <a:t> Полина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/>
                <a:solidFill>
                  <a:schemeClr val="accent3"/>
                </a:solidFill>
              </a:rPr>
              <a:t>Социальные проекты</a:t>
            </a:r>
            <a:endParaRPr lang="ru-RU" sz="6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928670"/>
            <a:ext cx="9144000" cy="19851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300" b="1" cap="none" spc="0" dirty="0" smtClean="0">
                <a:ln/>
                <a:solidFill>
                  <a:srgbClr val="990000"/>
                </a:solidFill>
                <a:effectLst/>
                <a:latin typeface="Arial Black" pitchFamily="34" charset="0"/>
              </a:rPr>
              <a:t>1 этап: </a:t>
            </a:r>
            <a:r>
              <a:rPr lang="ru-RU" sz="3300" b="1" cap="none" spc="0" dirty="0" smtClean="0">
                <a:ln/>
                <a:solidFill>
                  <a:schemeClr val="accent3"/>
                </a:solidFill>
                <a:effectLst/>
              </a:rPr>
              <a:t>5 класс проект </a:t>
            </a:r>
          </a:p>
          <a:p>
            <a:pPr algn="ctr"/>
            <a:r>
              <a:rPr lang="ru-RU" sz="3300" b="1" dirty="0" smtClean="0">
                <a:ln/>
                <a:solidFill>
                  <a:schemeClr val="accent3"/>
                </a:solidFill>
              </a:rPr>
              <a:t>Модели ученического самоуправления</a:t>
            </a:r>
          </a:p>
          <a:p>
            <a:pPr algn="ctr"/>
            <a:r>
              <a:rPr lang="ru-RU" sz="3300" b="1" cap="none" spc="0" dirty="0" smtClean="0">
                <a:ln/>
                <a:solidFill>
                  <a:schemeClr val="accent3"/>
                </a:solidFill>
                <a:effectLst/>
              </a:rPr>
              <a:t>«КЛАСС-ГОРОД»</a:t>
            </a:r>
          </a:p>
          <a:p>
            <a:pPr algn="ctr"/>
            <a:endParaRPr lang="ru-RU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571744"/>
            <a:ext cx="914400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/>
                <a:solidFill>
                  <a:srgbClr val="990000"/>
                </a:solidFill>
                <a:effectLst/>
                <a:latin typeface="Arial Black" pitchFamily="34" charset="0"/>
              </a:rPr>
              <a:t>2 этап: </a:t>
            </a:r>
            <a:r>
              <a:rPr lang="ru-RU" sz="3200" b="1" cap="none" spc="0" dirty="0" smtClean="0">
                <a:ln/>
                <a:solidFill>
                  <a:schemeClr val="accent3"/>
                </a:solidFill>
                <a:effectLst/>
              </a:rPr>
              <a:t>6-7 классы </a:t>
            </a:r>
          </a:p>
          <a:p>
            <a:pPr algn="ctr"/>
            <a:r>
              <a:rPr lang="ru-RU" sz="3200" b="1" dirty="0" smtClean="0">
                <a:ln/>
                <a:solidFill>
                  <a:schemeClr val="accent3"/>
                </a:solidFill>
              </a:rPr>
              <a:t>Социальное проектирование </a:t>
            </a:r>
          </a:p>
          <a:p>
            <a:pPr algn="ctr"/>
            <a:r>
              <a:rPr lang="ru-RU" sz="3200" b="1" cap="none" spc="0" dirty="0" smtClean="0">
                <a:ln/>
                <a:solidFill>
                  <a:schemeClr val="accent3"/>
                </a:solidFill>
                <a:effectLst/>
              </a:rPr>
              <a:t>В объединениях дополнительного </a:t>
            </a:r>
          </a:p>
          <a:p>
            <a:pPr algn="ctr"/>
            <a:r>
              <a:rPr lang="ru-RU" sz="3200" b="1" cap="none" spc="0" dirty="0" smtClean="0">
                <a:ln/>
                <a:solidFill>
                  <a:schemeClr val="accent3"/>
                </a:solidFill>
                <a:effectLst/>
              </a:rPr>
              <a:t>образования, </a:t>
            </a:r>
            <a:r>
              <a:rPr lang="ru-RU" sz="3200" b="1" dirty="0" smtClean="0">
                <a:ln/>
                <a:solidFill>
                  <a:schemeClr val="accent3"/>
                </a:solidFill>
              </a:rPr>
              <a:t>Частные предприятия</a:t>
            </a:r>
            <a:endParaRPr lang="ru-RU" sz="3200" b="1" cap="none" spc="0" dirty="0" smtClean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" y="4714884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/>
                <a:solidFill>
                  <a:srgbClr val="990000"/>
                </a:solidFill>
                <a:effectLst/>
                <a:latin typeface="Arial Black" pitchFamily="34" charset="0"/>
              </a:rPr>
              <a:t>3 этап: </a:t>
            </a:r>
            <a:r>
              <a:rPr lang="ru-RU" sz="3600" b="1" cap="none" spc="0" dirty="0" smtClean="0">
                <a:ln/>
                <a:solidFill>
                  <a:schemeClr val="accent3"/>
                </a:solidFill>
                <a:effectLst/>
              </a:rPr>
              <a:t>8-9 классы</a:t>
            </a:r>
          </a:p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Социально-политические проекты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549275"/>
            <a:ext cx="6781800" cy="2133600"/>
          </a:xfrm>
        </p:spPr>
        <p:txBody>
          <a:bodyPr/>
          <a:lstStyle/>
          <a:p>
            <a:pPr algn="ctr" eaLnBrk="1" hangingPunct="1"/>
            <a:r>
              <a:rPr lang="ru-RU" sz="6000" i="1" smtClean="0"/>
              <a:t>Министерство </a:t>
            </a:r>
            <a:br>
              <a:rPr lang="ru-RU" sz="6000" i="1" smtClean="0"/>
            </a:br>
            <a:r>
              <a:rPr lang="ru-RU" sz="6000" i="1" smtClean="0"/>
              <a:t>Юстиции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3068638"/>
            <a:ext cx="6248400" cy="2362200"/>
          </a:xfrm>
        </p:spPr>
        <p:txBody>
          <a:bodyPr>
            <a:normAutofit fontScale="92500"/>
          </a:bodyPr>
          <a:lstStyle/>
          <a:p>
            <a:pPr algn="ctr" eaLnBrk="1" hangingPunct="1"/>
            <a:r>
              <a:rPr lang="ru-RU" sz="5400" b="1" smtClean="0"/>
              <a:t>Министр </a:t>
            </a:r>
          </a:p>
          <a:p>
            <a:pPr eaLnBrk="1" hangingPunct="1"/>
            <a:r>
              <a:rPr lang="ru-RU" sz="5400" b="1" smtClean="0"/>
              <a:t>Сулима Валерия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57364"/>
            <a:ext cx="914400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1. Политическая игра «ВЫБОРЫ».</a:t>
            </a:r>
          </a:p>
          <a:p>
            <a:pPr algn="ctr"/>
            <a:r>
              <a:rPr lang="ru-RU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4000" b="1" dirty="0" smtClean="0">
                <a:ln/>
                <a:solidFill>
                  <a:schemeClr val="accent3"/>
                </a:solidFill>
              </a:rPr>
              <a:t>2. Социальные проекты:</a:t>
            </a:r>
            <a:endParaRPr lang="ru-RU" sz="3200" b="1" dirty="0" smtClean="0">
              <a:ln/>
              <a:solidFill>
                <a:schemeClr val="accent3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3200" b="1" dirty="0" smtClean="0">
                <a:ln/>
                <a:solidFill>
                  <a:schemeClr val="accent3"/>
                </a:solidFill>
              </a:rPr>
              <a:t>«От гражданина </a:t>
            </a:r>
            <a:r>
              <a:rPr lang="ru-RU" sz="3200" b="1" dirty="0" err="1" smtClean="0">
                <a:ln/>
                <a:solidFill>
                  <a:schemeClr val="accent3"/>
                </a:solidFill>
              </a:rPr>
              <a:t>АРМиД</a:t>
            </a:r>
            <a:r>
              <a:rPr lang="ru-RU" sz="3200" b="1" dirty="0" smtClean="0">
                <a:ln/>
                <a:solidFill>
                  <a:schemeClr val="accent3"/>
                </a:solidFill>
              </a:rPr>
              <a:t> к гражданину России»</a:t>
            </a:r>
          </a:p>
          <a:p>
            <a:pPr algn="ctr">
              <a:buFont typeface="Arial" pitchFamily="34" charset="0"/>
              <a:buChar char="•"/>
            </a:pPr>
            <a:r>
              <a:rPr lang="ru-RU" sz="3200" b="1" dirty="0" smtClean="0">
                <a:ln/>
                <a:solidFill>
                  <a:schemeClr val="accent3"/>
                </a:solidFill>
              </a:rPr>
              <a:t>Организация системы правового воспитания 5-7 классов</a:t>
            </a:r>
          </a:p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</a:rPr>
              <a:t>3. Правовая база ДР </a:t>
            </a:r>
            <a:r>
              <a:rPr lang="ru-RU" sz="4000" b="1" dirty="0" err="1" smtClean="0">
                <a:ln/>
                <a:solidFill>
                  <a:schemeClr val="accent3"/>
                </a:solidFill>
              </a:rPr>
              <a:t>АРМиД</a:t>
            </a:r>
            <a:r>
              <a:rPr lang="ru-RU" sz="4000" b="1" dirty="0" smtClean="0">
                <a:ln/>
                <a:solidFill>
                  <a:schemeClr val="accent3"/>
                </a:solidFill>
              </a:rPr>
              <a:t>.</a:t>
            </a:r>
          </a:p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</a:rPr>
              <a:t>4. Конкурс «Наша конституция»</a:t>
            </a:r>
          </a:p>
          <a:p>
            <a:pPr algn="ctr"/>
            <a:endParaRPr lang="ru-RU" b="1" dirty="0" smtClean="0">
              <a:ln/>
              <a:solidFill>
                <a:schemeClr val="accent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правовая </a:t>
            </a:r>
          </a:p>
          <a:p>
            <a:pPr algn="ctr"/>
            <a:r>
              <a:rPr lang="ru-RU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грамотность</a:t>
            </a:r>
            <a:endParaRPr lang="ru-RU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4" y="357166"/>
            <a:ext cx="779091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ЭКОНОМИЧЕСКАЯ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ГРАМОТНОСТЬ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2" y="2071678"/>
            <a:ext cx="917911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1 этап: 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5 класс разработка и защита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Бюджета муниципального образования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9154" y="3286124"/>
            <a:ext cx="882056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2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 этап: 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6-7 классы разработка 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б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изнес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ланов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частных предприятий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072074"/>
            <a:ext cx="931697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3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 этап: 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8-9 классы федеральная </a:t>
            </a:r>
          </a:p>
          <a:p>
            <a:pPr algn="ctr"/>
            <a:r>
              <a:rPr lang="ru-RU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гос.служба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, государственный заказ 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42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АЗДНИК УСПЕХ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670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677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00232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801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1019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1016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Б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85231"/>
            <a:ext cx="9144000" cy="6087538"/>
          </a:xfrm>
          <a:prstGeom prst="rect">
            <a:avLst/>
          </a:prstGeom>
        </p:spPr>
      </p:pic>
      <p:pic>
        <p:nvPicPr>
          <p:cNvPr id="3" name="Рисунок 2" descr="3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89173" y="0"/>
            <a:ext cx="4565654" cy="6858000"/>
          </a:xfrm>
          <a:prstGeom prst="rect">
            <a:avLst/>
          </a:prstGeom>
        </p:spPr>
      </p:pic>
      <p:pic>
        <p:nvPicPr>
          <p:cNvPr id="4" name="Рисунок 3" descr="7А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385231"/>
            <a:ext cx="9144000" cy="6087538"/>
          </a:xfrm>
          <a:prstGeom prst="rect">
            <a:avLst/>
          </a:prstGeom>
        </p:spPr>
      </p:pic>
      <p:pic>
        <p:nvPicPr>
          <p:cNvPr id="5" name="Рисунок 4" descr="10a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289173" y="0"/>
            <a:ext cx="4565654" cy="6858000"/>
          </a:xfrm>
          <a:prstGeom prst="rect">
            <a:avLst/>
          </a:prstGeom>
        </p:spPr>
      </p:pic>
      <p:pic>
        <p:nvPicPr>
          <p:cNvPr id="6" name="Рисунок 5" descr="10Б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385231"/>
            <a:ext cx="9144000" cy="6087538"/>
          </a:xfrm>
          <a:prstGeom prst="rect">
            <a:avLst/>
          </a:prstGeom>
        </p:spPr>
      </p:pic>
      <p:pic>
        <p:nvPicPr>
          <p:cNvPr id="7" name="Рисунок 6" descr="10А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0" y="388620"/>
            <a:ext cx="9144000" cy="6080760"/>
          </a:xfrm>
          <a:prstGeom prst="rect">
            <a:avLst/>
          </a:prstGeom>
        </p:spPr>
      </p:pic>
      <p:pic>
        <p:nvPicPr>
          <p:cNvPr id="8" name="Рисунок 7" descr="5А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0" y="385231"/>
            <a:ext cx="9144000" cy="6087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639</TotalTime>
  <Words>1697</Words>
  <Application>Microsoft Office PowerPoint</Application>
  <PresentationFormat>Экран (4:3)</PresentationFormat>
  <Paragraphs>460</Paragraphs>
  <Slides>105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105</vt:i4>
      </vt:variant>
    </vt:vector>
  </HeadingPairs>
  <TitlesOfParts>
    <vt:vector size="107" baseType="lpstr">
      <vt:lpstr>Эркер</vt:lpstr>
      <vt:lpstr>Документ</vt:lpstr>
      <vt:lpstr>Модель ученического самоуправления  Демократическая республика АРМиД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Министерство  Юстиции</vt:lpstr>
      <vt:lpstr>     Зачем нужно  министерство юстиции? </vt:lpstr>
      <vt:lpstr>1 Министерство помогает</vt:lpstr>
      <vt:lpstr>2 Министерство оберегает право собственности</vt:lpstr>
      <vt:lpstr>3 Министерство защищает ваши права и свободы</vt:lpstr>
      <vt:lpstr>   Федеральное собрание</vt:lpstr>
      <vt:lpstr>« Закон и порядок»</vt:lpstr>
      <vt:lpstr>«Я - гражданин»</vt:lpstr>
      <vt:lpstr>Слайд 17</vt:lpstr>
      <vt:lpstr>Слайд 18</vt:lpstr>
      <vt:lpstr>Новые модели самоуправления</vt:lpstr>
      <vt:lpstr>Зарегистрированные города</vt:lpstr>
      <vt:lpstr>Слайд 21</vt:lpstr>
      <vt:lpstr>Министерство  Юстиции</vt:lpstr>
      <vt:lpstr>Министерство экономики</vt:lpstr>
      <vt:lpstr>Функции министерства</vt:lpstr>
      <vt:lpstr>Структура министерства</vt:lpstr>
      <vt:lpstr>Укомплектованные работники в министерстве</vt:lpstr>
      <vt:lpstr>Школа менеджеров «Я экономист»</vt:lpstr>
      <vt:lpstr>Школой менеджеров было проведено:</vt:lpstr>
      <vt:lpstr>Виды предпринимательской деятельности.</vt:lpstr>
      <vt:lpstr>Бережливость в малом -экономия в большом!</vt:lpstr>
      <vt:lpstr>МИНИСТЕРСТВО ФИНАНСОВ</vt:lpstr>
      <vt:lpstr>Структура министерства Финансов</vt:lpstr>
      <vt:lpstr>Функции игрового банка «АРМиД»</vt:lpstr>
      <vt:lpstr>Функции  контрольного центра </vt:lpstr>
      <vt:lpstr>Слайд 35</vt:lpstr>
      <vt:lpstr>Слайд 36</vt:lpstr>
      <vt:lpstr>Слайд 37</vt:lpstr>
      <vt:lpstr>Слайд 38</vt:lpstr>
      <vt:lpstr>Слайд 39</vt:lpstr>
      <vt:lpstr>Слайд 40</vt:lpstr>
      <vt:lpstr>УЧЕНИК ГОДА 2011!</vt:lpstr>
      <vt:lpstr>Министерство Безопасности</vt:lpstr>
      <vt:lpstr>Цель:</vt:lpstr>
      <vt:lpstr>Задачи:</vt:lpstr>
      <vt:lpstr>Слайд 45</vt:lpstr>
      <vt:lpstr>Слайд 46</vt:lpstr>
      <vt:lpstr>Слайд 47</vt:lpstr>
      <vt:lpstr>Слайд 48</vt:lpstr>
      <vt:lpstr>Задачи:</vt:lpstr>
      <vt:lpstr>Слайд 50</vt:lpstr>
      <vt:lpstr>Структура министерства</vt:lpstr>
      <vt:lpstr>Министерство Безопасности</vt:lpstr>
      <vt:lpstr>Министерство здравоохранения и спорта</vt:lpstr>
      <vt:lpstr>Министерство здравоохранения и спорта занимается:</vt:lpstr>
      <vt:lpstr>Структура министерства:</vt:lpstr>
      <vt:lpstr>Должностные обязанности</vt:lpstr>
      <vt:lpstr>Школа менеджеров «Здоровье и успех»</vt:lpstr>
      <vt:lpstr>Слайд 58</vt:lpstr>
      <vt:lpstr>Секции на 2010-2011год:</vt:lpstr>
      <vt:lpstr>Слайд 60</vt:lpstr>
      <vt:lpstr>Министерство Культуры</vt:lpstr>
      <vt:lpstr>Министр культуры: Варанкина Екатерина</vt:lpstr>
      <vt:lpstr>Должности в министерстве культуры:</vt:lpstr>
      <vt:lpstr>Слайд 64</vt:lpstr>
      <vt:lpstr>Творческие объединения и школы менеджеров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В конкурсе пресс-центров фестиваля «Новая Цивилизация» я победила в номинации «Золотое перо фестиваля»</vt:lpstr>
      <vt:lpstr>Слайд 77</vt:lpstr>
      <vt:lpstr>ПОЧТОВОЕ АГЕНТСТВО</vt:lpstr>
      <vt:lpstr>Школа менеджеров «Photo world»  </vt:lpstr>
      <vt:lpstr>Слайд 80</vt:lpstr>
      <vt:lpstr>Школа менеджеров  «Я – журналист»  </vt:lpstr>
      <vt:lpstr>Слайд 82</vt:lpstr>
      <vt:lpstr>Малинников  Артём Дмитриевич</vt:lpstr>
      <vt:lpstr>ПЕРВЫЙ НОМЕР И НОВОЕ НАЗВАНИЕ ЖУРНАЛА</vt:lpstr>
      <vt:lpstr>Выпуск №1! </vt:lpstr>
      <vt:lpstr>Слайд 86</vt:lpstr>
      <vt:lpstr>Слайд 87</vt:lpstr>
      <vt:lpstr>Слайд 88</vt:lpstr>
      <vt:lpstr>Слайд 89</vt:lpstr>
      <vt:lpstr>Слайд 90</vt:lpstr>
      <vt:lpstr>Слайд 91</vt:lpstr>
      <vt:lpstr>Слайд 92</vt:lpstr>
      <vt:lpstr>Слайд 93</vt:lpstr>
      <vt:lpstr>Слайд 94</vt:lpstr>
      <vt:lpstr>Слайд 95</vt:lpstr>
      <vt:lpstr>Слайд 96</vt:lpstr>
      <vt:lpstr>Слайд 97</vt:lpstr>
      <vt:lpstr>Слайд 98</vt:lpstr>
      <vt:lpstr>Слайд 99</vt:lpstr>
      <vt:lpstr>Слайд 100</vt:lpstr>
      <vt:lpstr>Слайд 101</vt:lpstr>
      <vt:lpstr>Слайд 102</vt:lpstr>
      <vt:lpstr>Слайд 103</vt:lpstr>
      <vt:lpstr>Слайд 104</vt:lpstr>
      <vt:lpstr>Слайд 105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Танюшечка</dc:creator>
  <cp:lastModifiedBy>VerholancevaTK</cp:lastModifiedBy>
  <cp:revision>78</cp:revision>
  <dcterms:created xsi:type="dcterms:W3CDTF">2010-11-12T17:02:27Z</dcterms:created>
  <dcterms:modified xsi:type="dcterms:W3CDTF">2012-01-24T13:51:25Z</dcterms:modified>
</cp:coreProperties>
</file>